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69" r:id="rId3"/>
    <p:sldId id="270" r:id="rId4"/>
    <p:sldId id="272" r:id="rId5"/>
    <p:sldId id="258" r:id="rId6"/>
    <p:sldId id="268" r:id="rId7"/>
    <p:sldId id="271" r:id="rId8"/>
    <p:sldId id="280" r:id="rId9"/>
    <p:sldId id="281" r:id="rId10"/>
    <p:sldId id="282" r:id="rId11"/>
    <p:sldId id="283" r:id="rId12"/>
    <p:sldId id="284" r:id="rId13"/>
    <p:sldId id="277" r:id="rId14"/>
    <p:sldId id="285" r:id="rId15"/>
    <p:sldId id="273" r:id="rId16"/>
    <p:sldId id="278" r:id="rId17"/>
    <p:sldId id="289" r:id="rId18"/>
    <p:sldId id="279" r:id="rId19"/>
    <p:sldId id="290" r:id="rId20"/>
    <p:sldId id="286" r:id="rId21"/>
    <p:sldId id="291" r:id="rId22"/>
    <p:sldId id="287" r:id="rId23"/>
    <p:sldId id="288" r:id="rId24"/>
    <p:sldId id="292" r:id="rId25"/>
    <p:sldId id="295" r:id="rId26"/>
    <p:sldId id="293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5ECFB-1464-4121-8FB8-E2259BD8142E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ADEA7-E852-4114-B137-05C3807E6F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54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A8D43-DC74-4C90-A497-0FAFBE7BF7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65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A8D43-DC74-4C90-A497-0FAFBE7BF7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14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A8D43-DC74-4C90-A497-0FAFBE7BF7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76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A8D43-DC74-4C90-A497-0FAFBE7BF7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A8D43-DC74-4C90-A497-0FAFBE7BF7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61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A8D43-DC74-4C90-A497-0FAFBE7BF7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4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3A8D43-DC74-4C90-A497-0FAFBE7BF74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94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2D92F5-69FB-43FA-8521-BF7B995F2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A7AA185-2C8B-4C88-99B9-C232A5BD4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19E989-AB0E-427E-AB73-016DD24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F78D21-8978-4D60-A685-25903CF6D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086EAC-EE2B-41A0-967F-BEAD8798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281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0D432-E5F0-4F8D-82E6-BD75C467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3AA99B4-4BE8-4108-AF41-B212B65636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E99625-89C7-4A3D-A038-4E3926070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D1B12E-C836-4747-A558-9414EDED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75CF68-B79C-4F29-8A8A-7CCC599E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8093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62559C9-8BBE-4C31-BFCC-E59FA87A4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8E6E037-104A-4175-B5D7-7FEFC4C87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E0F989-0A8E-4311-B820-87BF1CA55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24C165-4EFE-41D9-92D0-E9A89E74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466525-5603-4085-857E-48CD3D60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159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24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2"/>
          <p:cNvSpPr/>
          <p:nvPr userDrawn="1"/>
        </p:nvSpPr>
        <p:spPr>
          <a:xfrm>
            <a:off x="3902529" y="6564086"/>
            <a:ext cx="8289471" cy="293914"/>
          </a:xfrm>
          <a:custGeom>
            <a:avLst/>
            <a:gdLst>
              <a:gd name="connsiteX0" fmla="*/ 0 w 8289471"/>
              <a:gd name="connsiteY0" fmla="*/ 0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0 w 8289471"/>
              <a:gd name="connsiteY4" fmla="*/ 0 h 293914"/>
              <a:gd name="connsiteX0" fmla="*/ 179615 w 8289471"/>
              <a:gd name="connsiteY0" fmla="*/ 32657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179615 w 8289471"/>
              <a:gd name="connsiteY4" fmla="*/ 32657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471" h="293914">
                <a:moveTo>
                  <a:pt x="179615" y="32657"/>
                </a:moveTo>
                <a:lnTo>
                  <a:pt x="8289471" y="0"/>
                </a:lnTo>
                <a:lnTo>
                  <a:pt x="8289471" y="293914"/>
                </a:lnTo>
                <a:lnTo>
                  <a:pt x="0" y="293914"/>
                </a:lnTo>
                <a:lnTo>
                  <a:pt x="179615" y="32657"/>
                </a:lnTo>
                <a:close/>
              </a:path>
            </a:pathLst>
          </a:cu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" name="组 7"/>
          <p:cNvGrpSpPr/>
          <p:nvPr userDrawn="1"/>
        </p:nvGrpSpPr>
        <p:grpSpPr>
          <a:xfrm>
            <a:off x="259308" y="272955"/>
            <a:ext cx="687809" cy="354842"/>
            <a:chOff x="955343" y="1201002"/>
            <a:chExt cx="3862317" cy="1992574"/>
          </a:xfrm>
          <a:effectLst>
            <a:outerShdw blurRad="50800" dist="76200" dir="5400000" algn="t" rotWithShape="0">
              <a:prstClr val="black">
                <a:alpha val="22000"/>
              </a:prst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955343" y="1392072"/>
              <a:ext cx="3862317" cy="1801504"/>
            </a:xfrm>
            <a:prstGeom prst="rect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三角形 9"/>
            <p:cNvSpPr/>
            <p:nvPr/>
          </p:nvSpPr>
          <p:spPr>
            <a:xfrm>
              <a:off x="2714097" y="1201002"/>
              <a:ext cx="344809" cy="245660"/>
            </a:xfrm>
            <a:prstGeom prst="triangle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955343" y="2580477"/>
              <a:ext cx="3862317" cy="421536"/>
            </a:xfrm>
            <a:prstGeom prst="rect">
              <a:avLst/>
            </a:prstGeom>
            <a:solidFill>
              <a:srgbClr val="D0A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11"/>
          <p:cNvSpPr txBox="1"/>
          <p:nvPr userDrawn="1"/>
        </p:nvSpPr>
        <p:spPr>
          <a:xfrm>
            <a:off x="11327661" y="318560"/>
            <a:ext cx="698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394454"/>
                </a:solidFill>
                <a:latin typeface="Impact" charset="0"/>
                <a:ea typeface="Impact" charset="0"/>
                <a:cs typeface="Impact" charset="0"/>
              </a:rPr>
              <a:t>LOGO</a:t>
            </a:r>
            <a:endParaRPr kumimoji="1" lang="zh-CN" altLang="en-US" sz="2000" b="1" dirty="0">
              <a:solidFill>
                <a:srgbClr val="394454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85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9F38257-5F6E-4AF7-8DAA-9C5D11D0B54E}"/>
              </a:ext>
            </a:extLst>
          </p:cNvPr>
          <p:cNvSpPr/>
          <p:nvPr userDrawn="1"/>
        </p:nvSpPr>
        <p:spPr>
          <a:xfrm>
            <a:off x="1331924" y="1219168"/>
            <a:ext cx="952815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39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感谢您下载觅知网平台上提供的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endParaRPr lang="en-US" altLang="zh-CN" sz="1200" dirty="0">
              <a:solidFill>
                <a:srgbClr val="39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3944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在觅知网出售的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的保护，作品的所有权、版权和著作权归觅知网所有，您下载的是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3944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FCA598-9AE0-4234-870B-B479F5C17E80}"/>
              </a:ext>
            </a:extLst>
          </p:cNvPr>
          <p:cNvSpPr/>
          <p:nvPr userDrawn="1"/>
        </p:nvSpPr>
        <p:spPr>
          <a:xfrm>
            <a:off x="374469" y="4943480"/>
            <a:ext cx="1165206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rgbClr val="D0AA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更多模板烦请登陆：</a:t>
            </a:r>
            <a:r>
              <a:rPr lang="en-US" altLang="zh-CN" sz="1400" b="1" dirty="0">
                <a:solidFill>
                  <a:srgbClr val="D0AA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http://www.51miz.com/ppt/</a:t>
            </a:r>
            <a:endParaRPr lang="zh-CN" altLang="en-US" sz="1400" b="1" dirty="0">
              <a:solidFill>
                <a:srgbClr val="D0AA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12"/>
          <p:cNvSpPr/>
          <p:nvPr userDrawn="1"/>
        </p:nvSpPr>
        <p:spPr>
          <a:xfrm>
            <a:off x="3902529" y="6564086"/>
            <a:ext cx="8289471" cy="293914"/>
          </a:xfrm>
          <a:custGeom>
            <a:avLst/>
            <a:gdLst>
              <a:gd name="connsiteX0" fmla="*/ 0 w 8289471"/>
              <a:gd name="connsiteY0" fmla="*/ 0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0 w 8289471"/>
              <a:gd name="connsiteY4" fmla="*/ 0 h 293914"/>
              <a:gd name="connsiteX0" fmla="*/ 179615 w 8289471"/>
              <a:gd name="connsiteY0" fmla="*/ 32657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179615 w 8289471"/>
              <a:gd name="connsiteY4" fmla="*/ 32657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471" h="293914">
                <a:moveTo>
                  <a:pt x="179615" y="32657"/>
                </a:moveTo>
                <a:lnTo>
                  <a:pt x="8289471" y="0"/>
                </a:lnTo>
                <a:lnTo>
                  <a:pt x="8289471" y="293914"/>
                </a:lnTo>
                <a:lnTo>
                  <a:pt x="0" y="293914"/>
                </a:lnTo>
                <a:lnTo>
                  <a:pt x="179615" y="32657"/>
                </a:lnTo>
                <a:close/>
              </a:path>
            </a:pathLst>
          </a:cu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8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68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112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905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821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04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C5D9F-46F5-440F-BB29-F5012BD0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6AF8D-5559-404B-BDBD-37D461379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C0308A-4C33-4B97-AFE7-14F008B0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BA38F6-7DB1-46A2-8290-0CA9A66BF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7D310E-4B32-4A57-9CFF-DF56CDD6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570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06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0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94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BF216-FDF3-449C-BAB1-F3D6B2CA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1AC99B-A2AD-4103-AC22-F7C52D6A3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9238EB-4E34-47B7-8ABB-50C9919C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682C17-5C69-415D-8BF1-BE87892B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E7C3CA-D8FB-46B2-9576-E1542412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9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66CD9-EA1A-44D2-BB03-5097B842B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CFD8AD-1F54-4298-93BD-ABDECD7D6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59F70E-3B35-4B8C-98EE-DF3D6C898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29E7D5-DFB9-474C-80F6-3AD689AE5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2B3690-C8F8-428A-959F-D86ABEAD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17B3E9-EF9A-40C3-A0E6-5A5EE62C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9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597E1-5919-4091-9087-24879A27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C17D0F-1791-45D4-B277-F55B334B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C57B45-E70E-4268-93DA-CC63A1D24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682C415-D9D1-4FB3-9BF8-525DC782B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07BA284-7BBF-4809-A27F-FCEF68708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A73F3D5-0E79-4A5B-9AD1-2B315590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9BA99E-9EAA-4BED-BEA3-CAEB9B10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B44DF38-29A0-466E-99FD-1B19007E9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20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FC1A0-524E-43A0-9E38-4422A9CE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CE8165E-0F47-4ACF-B74D-C29020B8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C6B4C2-5011-45DE-AF2A-2A34767D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544479-DA29-4122-AEC1-7490CEFD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67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FFDE6E9-274B-4CEA-84EF-15C20B73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4BE4D74-AA79-4CEC-A844-5FD8926F0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4FD148-F3BF-4DAF-ACDC-22A959D5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707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7323CE-5368-4DD7-8149-586CB5E59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84CC8A-789E-4771-9097-1D2A50B9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742BB3-31F8-45DD-9F39-1260A2E7C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2075A1-0A76-481C-9641-E23125A0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FBD630-46E3-4BA8-839B-34219BA9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0AB89A-4047-4B0F-A2AA-CFA747DBE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98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03542-4358-4A54-B3E5-6C74EC89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9117020-99D8-4959-A965-EBEC68F31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C47BBF-F7B0-420A-A582-53188DE23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9D0603-E09E-43AD-8E1B-1D85E931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4257B2-0F34-4EC7-BAF1-1681AD98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8DFEA8-94DF-4D61-B2B6-2CCDEAD5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8F1DA0E-29F0-4C9A-BD03-E95DB03AE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524695-7193-4E3F-B7F8-07EF4FCB3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0FD56D-AB28-4F32-822D-DD4CD498C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0D170-7484-4469-9CF6-97F296C8C97B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8636C1-A149-43E5-9A09-69F9AADD4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A3AC2F-752E-4999-A418-61D9955A8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CBB16-A669-4125-9178-99CAA08541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54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9820-0A4D-4943-A113-69168C5CA63A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362B1-62BA-C043-8DDC-4CB7A3552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44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梯形 6"/>
          <p:cNvSpPr/>
          <p:nvPr/>
        </p:nvSpPr>
        <p:spPr>
          <a:xfrm flipH="1" flipV="1">
            <a:off x="1855688" y="0"/>
            <a:ext cx="6620506" cy="6894751"/>
          </a:xfrm>
          <a:custGeom>
            <a:avLst/>
            <a:gdLst>
              <a:gd name="connsiteX0" fmla="*/ 0 w 6598722"/>
              <a:gd name="connsiteY0" fmla="*/ 6858000 h 6858000"/>
              <a:gd name="connsiteX1" fmla="*/ 2243434 w 6598722"/>
              <a:gd name="connsiteY1" fmla="*/ 0 h 6858000"/>
              <a:gd name="connsiteX2" fmla="*/ 4355288 w 6598722"/>
              <a:gd name="connsiteY2" fmla="*/ 0 h 6858000"/>
              <a:gd name="connsiteX3" fmla="*/ 6598722 w 6598722"/>
              <a:gd name="connsiteY3" fmla="*/ 6858000 h 6858000"/>
              <a:gd name="connsiteX4" fmla="*/ 0 w 6598722"/>
              <a:gd name="connsiteY4" fmla="*/ 6858000 h 6858000"/>
              <a:gd name="connsiteX0" fmla="*/ 0 w 6599724"/>
              <a:gd name="connsiteY0" fmla="*/ 6858000 h 6858000"/>
              <a:gd name="connsiteX1" fmla="*/ 2243434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99724"/>
              <a:gd name="connsiteY0" fmla="*/ 6858000 h 6858000"/>
              <a:gd name="connsiteX1" fmla="*/ 2540317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87849"/>
              <a:gd name="connsiteY0" fmla="*/ 6858000 h 6858000"/>
              <a:gd name="connsiteX1" fmla="*/ 2528442 w 6587849"/>
              <a:gd name="connsiteY1" fmla="*/ 0 h 6858000"/>
              <a:gd name="connsiteX2" fmla="*/ 6587849 w 6587849"/>
              <a:gd name="connsiteY2" fmla="*/ 0 h 6858000"/>
              <a:gd name="connsiteX3" fmla="*/ 6586847 w 6587849"/>
              <a:gd name="connsiteY3" fmla="*/ 6858000 h 6858000"/>
              <a:gd name="connsiteX4" fmla="*/ 0 w 6587849"/>
              <a:gd name="connsiteY4" fmla="*/ 6858000 h 6858000"/>
              <a:gd name="connsiteX0" fmla="*/ 0 w 6587849"/>
              <a:gd name="connsiteY0" fmla="*/ 6872287 h 6872287"/>
              <a:gd name="connsiteX1" fmla="*/ 3928617 w 6587849"/>
              <a:gd name="connsiteY1" fmla="*/ 0 h 6872287"/>
              <a:gd name="connsiteX2" fmla="*/ 6587849 w 6587849"/>
              <a:gd name="connsiteY2" fmla="*/ 14287 h 6872287"/>
              <a:gd name="connsiteX3" fmla="*/ 6586847 w 6587849"/>
              <a:gd name="connsiteY3" fmla="*/ 6872287 h 6872287"/>
              <a:gd name="connsiteX4" fmla="*/ 0 w 6587849"/>
              <a:gd name="connsiteY4" fmla="*/ 6872287 h 6872287"/>
              <a:gd name="connsiteX0" fmla="*/ 0 w 6636835"/>
              <a:gd name="connsiteY0" fmla="*/ 6888616 h 6888616"/>
              <a:gd name="connsiteX1" fmla="*/ 3977603 w 6636835"/>
              <a:gd name="connsiteY1" fmla="*/ 0 h 6888616"/>
              <a:gd name="connsiteX2" fmla="*/ 6636835 w 6636835"/>
              <a:gd name="connsiteY2" fmla="*/ 14287 h 6888616"/>
              <a:gd name="connsiteX3" fmla="*/ 6635833 w 6636835"/>
              <a:gd name="connsiteY3" fmla="*/ 6872287 h 6888616"/>
              <a:gd name="connsiteX4" fmla="*/ 0 w 6636835"/>
              <a:gd name="connsiteY4" fmla="*/ 6888616 h 6888616"/>
              <a:gd name="connsiteX0" fmla="*/ 0 w 6669492"/>
              <a:gd name="connsiteY0" fmla="*/ 6855959 h 6872287"/>
              <a:gd name="connsiteX1" fmla="*/ 4010260 w 6669492"/>
              <a:gd name="connsiteY1" fmla="*/ 0 h 6872287"/>
              <a:gd name="connsiteX2" fmla="*/ 6669492 w 6669492"/>
              <a:gd name="connsiteY2" fmla="*/ 14287 h 6872287"/>
              <a:gd name="connsiteX3" fmla="*/ 6668490 w 6669492"/>
              <a:gd name="connsiteY3" fmla="*/ 6872287 h 6872287"/>
              <a:gd name="connsiteX4" fmla="*/ 0 w 6669492"/>
              <a:gd name="connsiteY4" fmla="*/ 6855959 h 6872287"/>
              <a:gd name="connsiteX0" fmla="*/ 0 w 6702149"/>
              <a:gd name="connsiteY0" fmla="*/ 6872235 h 6872287"/>
              <a:gd name="connsiteX1" fmla="*/ 4042917 w 6702149"/>
              <a:gd name="connsiteY1" fmla="*/ 0 h 6872287"/>
              <a:gd name="connsiteX2" fmla="*/ 6702149 w 6702149"/>
              <a:gd name="connsiteY2" fmla="*/ 14287 h 6872287"/>
              <a:gd name="connsiteX3" fmla="*/ 6701147 w 6702149"/>
              <a:gd name="connsiteY3" fmla="*/ 6872287 h 6872287"/>
              <a:gd name="connsiteX4" fmla="*/ 0 w 6702149"/>
              <a:gd name="connsiteY4" fmla="*/ 6872235 h 6872287"/>
              <a:gd name="connsiteX0" fmla="*/ 0 w 6620506"/>
              <a:gd name="connsiteY0" fmla="*/ 6872235 h 6872287"/>
              <a:gd name="connsiteX1" fmla="*/ 3961274 w 6620506"/>
              <a:gd name="connsiteY1" fmla="*/ 0 h 6872287"/>
              <a:gd name="connsiteX2" fmla="*/ 6620506 w 6620506"/>
              <a:gd name="connsiteY2" fmla="*/ 14287 h 6872287"/>
              <a:gd name="connsiteX3" fmla="*/ 6619504 w 6620506"/>
              <a:gd name="connsiteY3" fmla="*/ 6872287 h 6872287"/>
              <a:gd name="connsiteX4" fmla="*/ 0 w 6620506"/>
              <a:gd name="connsiteY4" fmla="*/ 6872235 h 687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0506" h="6872287">
                <a:moveTo>
                  <a:pt x="0" y="6872235"/>
                </a:moveTo>
                <a:lnTo>
                  <a:pt x="3961274" y="0"/>
                </a:lnTo>
                <a:lnTo>
                  <a:pt x="6620506" y="14287"/>
                </a:lnTo>
                <a:lnTo>
                  <a:pt x="6619504" y="6872287"/>
                </a:lnTo>
                <a:lnTo>
                  <a:pt x="0" y="6872235"/>
                </a:lnTo>
                <a:close/>
              </a:path>
            </a:pathLst>
          </a:cu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7" name="梯形 6"/>
          <p:cNvSpPr/>
          <p:nvPr/>
        </p:nvSpPr>
        <p:spPr>
          <a:xfrm flipH="1">
            <a:off x="1872106" y="30615"/>
            <a:ext cx="6587849" cy="6892699"/>
          </a:xfrm>
          <a:custGeom>
            <a:avLst/>
            <a:gdLst>
              <a:gd name="connsiteX0" fmla="*/ 0 w 6598722"/>
              <a:gd name="connsiteY0" fmla="*/ 6858000 h 6858000"/>
              <a:gd name="connsiteX1" fmla="*/ 2243434 w 6598722"/>
              <a:gd name="connsiteY1" fmla="*/ 0 h 6858000"/>
              <a:gd name="connsiteX2" fmla="*/ 4355288 w 6598722"/>
              <a:gd name="connsiteY2" fmla="*/ 0 h 6858000"/>
              <a:gd name="connsiteX3" fmla="*/ 6598722 w 6598722"/>
              <a:gd name="connsiteY3" fmla="*/ 6858000 h 6858000"/>
              <a:gd name="connsiteX4" fmla="*/ 0 w 6598722"/>
              <a:gd name="connsiteY4" fmla="*/ 6858000 h 6858000"/>
              <a:gd name="connsiteX0" fmla="*/ 0 w 6599724"/>
              <a:gd name="connsiteY0" fmla="*/ 6858000 h 6858000"/>
              <a:gd name="connsiteX1" fmla="*/ 2243434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99724"/>
              <a:gd name="connsiteY0" fmla="*/ 6858000 h 6858000"/>
              <a:gd name="connsiteX1" fmla="*/ 2540317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87849"/>
              <a:gd name="connsiteY0" fmla="*/ 6858000 h 6858000"/>
              <a:gd name="connsiteX1" fmla="*/ 2528442 w 6587849"/>
              <a:gd name="connsiteY1" fmla="*/ 0 h 6858000"/>
              <a:gd name="connsiteX2" fmla="*/ 6587849 w 6587849"/>
              <a:gd name="connsiteY2" fmla="*/ 0 h 6858000"/>
              <a:gd name="connsiteX3" fmla="*/ 6586847 w 6587849"/>
              <a:gd name="connsiteY3" fmla="*/ 6858000 h 6858000"/>
              <a:gd name="connsiteX4" fmla="*/ 0 w 6587849"/>
              <a:gd name="connsiteY4" fmla="*/ 6858000 h 6858000"/>
              <a:gd name="connsiteX0" fmla="*/ 0 w 6587849"/>
              <a:gd name="connsiteY0" fmla="*/ 6872287 h 6872287"/>
              <a:gd name="connsiteX1" fmla="*/ 3657155 w 6587849"/>
              <a:gd name="connsiteY1" fmla="*/ 0 h 6872287"/>
              <a:gd name="connsiteX2" fmla="*/ 6587849 w 6587849"/>
              <a:gd name="connsiteY2" fmla="*/ 14287 h 6872287"/>
              <a:gd name="connsiteX3" fmla="*/ 6586847 w 6587849"/>
              <a:gd name="connsiteY3" fmla="*/ 6872287 h 6872287"/>
              <a:gd name="connsiteX4" fmla="*/ 0 w 6587849"/>
              <a:gd name="connsiteY4" fmla="*/ 6872287 h 6872287"/>
              <a:gd name="connsiteX0" fmla="*/ 0 w 6587849"/>
              <a:gd name="connsiteY0" fmla="*/ 6888606 h 6888606"/>
              <a:gd name="connsiteX1" fmla="*/ 3918412 w 6587849"/>
              <a:gd name="connsiteY1" fmla="*/ 0 h 6888606"/>
              <a:gd name="connsiteX2" fmla="*/ 6587849 w 6587849"/>
              <a:gd name="connsiteY2" fmla="*/ 30606 h 6888606"/>
              <a:gd name="connsiteX3" fmla="*/ 6586847 w 6587849"/>
              <a:gd name="connsiteY3" fmla="*/ 6888606 h 6888606"/>
              <a:gd name="connsiteX4" fmla="*/ 0 w 6587849"/>
              <a:gd name="connsiteY4" fmla="*/ 6888606 h 68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7849" h="6888606">
                <a:moveTo>
                  <a:pt x="0" y="6888606"/>
                </a:moveTo>
                <a:lnTo>
                  <a:pt x="3918412" y="0"/>
                </a:lnTo>
                <a:lnTo>
                  <a:pt x="6587849" y="30606"/>
                </a:lnTo>
                <a:lnTo>
                  <a:pt x="6586847" y="6888606"/>
                </a:lnTo>
                <a:lnTo>
                  <a:pt x="0" y="6888606"/>
                </a:lnTo>
                <a:close/>
              </a:path>
            </a:pathLst>
          </a:cu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95972" y="5246667"/>
            <a:ext cx="3313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 b="1" noProof="0" dirty="0">
                <a:solidFill>
                  <a:prstClr val="white">
                    <a:alpha val="12000"/>
                  </a:prstClr>
                </a:solidFill>
                <a:latin typeface="Arial" charset="0"/>
                <a:ea typeface="Arial" charset="0"/>
                <a:cs typeface="Arial" charset="0"/>
              </a:rPr>
              <a:t>Python</a:t>
            </a:r>
            <a:endParaRPr kumimoji="1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2000"/>
                </a:prst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梯形 6"/>
          <p:cNvSpPr/>
          <p:nvPr/>
        </p:nvSpPr>
        <p:spPr>
          <a:xfrm flipH="1" flipV="1">
            <a:off x="-372949" y="-51838"/>
            <a:ext cx="8575693" cy="7027334"/>
          </a:xfrm>
          <a:custGeom>
            <a:avLst/>
            <a:gdLst>
              <a:gd name="connsiteX0" fmla="*/ 0 w 6598722"/>
              <a:gd name="connsiteY0" fmla="*/ 6858000 h 6858000"/>
              <a:gd name="connsiteX1" fmla="*/ 2243434 w 6598722"/>
              <a:gd name="connsiteY1" fmla="*/ 0 h 6858000"/>
              <a:gd name="connsiteX2" fmla="*/ 4355288 w 6598722"/>
              <a:gd name="connsiteY2" fmla="*/ 0 h 6858000"/>
              <a:gd name="connsiteX3" fmla="*/ 6598722 w 6598722"/>
              <a:gd name="connsiteY3" fmla="*/ 6858000 h 6858000"/>
              <a:gd name="connsiteX4" fmla="*/ 0 w 6598722"/>
              <a:gd name="connsiteY4" fmla="*/ 6858000 h 6858000"/>
              <a:gd name="connsiteX0" fmla="*/ 0 w 6599724"/>
              <a:gd name="connsiteY0" fmla="*/ 6858000 h 6858000"/>
              <a:gd name="connsiteX1" fmla="*/ 2243434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99724"/>
              <a:gd name="connsiteY0" fmla="*/ 6858000 h 6858000"/>
              <a:gd name="connsiteX1" fmla="*/ 2540317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87849"/>
              <a:gd name="connsiteY0" fmla="*/ 6858000 h 6858000"/>
              <a:gd name="connsiteX1" fmla="*/ 2528442 w 6587849"/>
              <a:gd name="connsiteY1" fmla="*/ 0 h 6858000"/>
              <a:gd name="connsiteX2" fmla="*/ 6587849 w 6587849"/>
              <a:gd name="connsiteY2" fmla="*/ 0 h 6858000"/>
              <a:gd name="connsiteX3" fmla="*/ 6586847 w 6587849"/>
              <a:gd name="connsiteY3" fmla="*/ 6858000 h 6858000"/>
              <a:gd name="connsiteX4" fmla="*/ 0 w 6587849"/>
              <a:gd name="connsiteY4" fmla="*/ 6858000 h 6858000"/>
              <a:gd name="connsiteX0" fmla="*/ 0 w 6587849"/>
              <a:gd name="connsiteY0" fmla="*/ 6872287 h 6872287"/>
              <a:gd name="connsiteX1" fmla="*/ 3657155 w 6587849"/>
              <a:gd name="connsiteY1" fmla="*/ 0 h 6872287"/>
              <a:gd name="connsiteX2" fmla="*/ 6587849 w 6587849"/>
              <a:gd name="connsiteY2" fmla="*/ 14287 h 6872287"/>
              <a:gd name="connsiteX3" fmla="*/ 6586847 w 6587849"/>
              <a:gd name="connsiteY3" fmla="*/ 6872287 h 6872287"/>
              <a:gd name="connsiteX4" fmla="*/ 0 w 6587849"/>
              <a:gd name="connsiteY4" fmla="*/ 6872287 h 6872287"/>
              <a:gd name="connsiteX0" fmla="*/ 0 w 6702149"/>
              <a:gd name="connsiteY0" fmla="*/ 6872287 h 6872287"/>
              <a:gd name="connsiteX1" fmla="*/ 3771455 w 6702149"/>
              <a:gd name="connsiteY1" fmla="*/ 0 h 6872287"/>
              <a:gd name="connsiteX2" fmla="*/ 6702149 w 6702149"/>
              <a:gd name="connsiteY2" fmla="*/ 14287 h 6872287"/>
              <a:gd name="connsiteX3" fmla="*/ 6701147 w 6702149"/>
              <a:gd name="connsiteY3" fmla="*/ 6872287 h 6872287"/>
              <a:gd name="connsiteX4" fmla="*/ 0 w 6702149"/>
              <a:gd name="connsiteY4" fmla="*/ 6872287 h 6872287"/>
              <a:gd name="connsiteX0" fmla="*/ 0 w 6767463"/>
              <a:gd name="connsiteY0" fmla="*/ 6806972 h 6872287"/>
              <a:gd name="connsiteX1" fmla="*/ 3836769 w 6767463"/>
              <a:gd name="connsiteY1" fmla="*/ 0 h 6872287"/>
              <a:gd name="connsiteX2" fmla="*/ 6767463 w 6767463"/>
              <a:gd name="connsiteY2" fmla="*/ 14287 h 6872287"/>
              <a:gd name="connsiteX3" fmla="*/ 6766461 w 6767463"/>
              <a:gd name="connsiteY3" fmla="*/ 6872287 h 6872287"/>
              <a:gd name="connsiteX4" fmla="*/ 0 w 6767463"/>
              <a:gd name="connsiteY4" fmla="*/ 6806972 h 6872287"/>
              <a:gd name="connsiteX0" fmla="*/ 0 w 6816449"/>
              <a:gd name="connsiteY0" fmla="*/ 6855929 h 6872287"/>
              <a:gd name="connsiteX1" fmla="*/ 3885755 w 6816449"/>
              <a:gd name="connsiteY1" fmla="*/ 0 h 6872287"/>
              <a:gd name="connsiteX2" fmla="*/ 6816449 w 6816449"/>
              <a:gd name="connsiteY2" fmla="*/ 14287 h 6872287"/>
              <a:gd name="connsiteX3" fmla="*/ 6815447 w 6816449"/>
              <a:gd name="connsiteY3" fmla="*/ 6872287 h 6872287"/>
              <a:gd name="connsiteX4" fmla="*/ 0 w 6816449"/>
              <a:gd name="connsiteY4" fmla="*/ 6855929 h 6872287"/>
              <a:gd name="connsiteX0" fmla="*/ 0 w 6849106"/>
              <a:gd name="connsiteY0" fmla="*/ 6888567 h 6888567"/>
              <a:gd name="connsiteX1" fmla="*/ 3918412 w 6849106"/>
              <a:gd name="connsiteY1" fmla="*/ 0 h 6888567"/>
              <a:gd name="connsiteX2" fmla="*/ 6849106 w 6849106"/>
              <a:gd name="connsiteY2" fmla="*/ 14287 h 6888567"/>
              <a:gd name="connsiteX3" fmla="*/ 6848104 w 6849106"/>
              <a:gd name="connsiteY3" fmla="*/ 6872287 h 6888567"/>
              <a:gd name="connsiteX4" fmla="*/ 0 w 6849106"/>
              <a:gd name="connsiteY4" fmla="*/ 6888567 h 6888567"/>
              <a:gd name="connsiteX0" fmla="*/ 0 w 6849106"/>
              <a:gd name="connsiteY0" fmla="*/ 6904886 h 6904886"/>
              <a:gd name="connsiteX1" fmla="*/ 3188073 w 6849106"/>
              <a:gd name="connsiteY1" fmla="*/ 0 h 6904886"/>
              <a:gd name="connsiteX2" fmla="*/ 6849106 w 6849106"/>
              <a:gd name="connsiteY2" fmla="*/ 30606 h 6904886"/>
              <a:gd name="connsiteX3" fmla="*/ 6848104 w 6849106"/>
              <a:gd name="connsiteY3" fmla="*/ 6888606 h 6904886"/>
              <a:gd name="connsiteX4" fmla="*/ 0 w 6849106"/>
              <a:gd name="connsiteY4" fmla="*/ 6904886 h 6904886"/>
              <a:gd name="connsiteX0" fmla="*/ 0 w 6849106"/>
              <a:gd name="connsiteY0" fmla="*/ 6904886 h 6986001"/>
              <a:gd name="connsiteX1" fmla="*/ 3188073 w 6849106"/>
              <a:gd name="connsiteY1" fmla="*/ 0 h 6986001"/>
              <a:gd name="connsiteX2" fmla="*/ 6849106 w 6849106"/>
              <a:gd name="connsiteY2" fmla="*/ 30606 h 6986001"/>
              <a:gd name="connsiteX3" fmla="*/ 6848104 w 6849106"/>
              <a:gd name="connsiteY3" fmla="*/ 6986001 h 6986001"/>
              <a:gd name="connsiteX4" fmla="*/ 0 w 6849106"/>
              <a:gd name="connsiteY4" fmla="*/ 6904886 h 6986001"/>
              <a:gd name="connsiteX0" fmla="*/ 0 w 6914938"/>
              <a:gd name="connsiteY0" fmla="*/ 6969816 h 6986001"/>
              <a:gd name="connsiteX1" fmla="*/ 3253905 w 6914938"/>
              <a:gd name="connsiteY1" fmla="*/ 0 h 6986001"/>
              <a:gd name="connsiteX2" fmla="*/ 6914938 w 6914938"/>
              <a:gd name="connsiteY2" fmla="*/ 30606 h 6986001"/>
              <a:gd name="connsiteX3" fmla="*/ 6913936 w 6914938"/>
              <a:gd name="connsiteY3" fmla="*/ 6986001 h 6986001"/>
              <a:gd name="connsiteX4" fmla="*/ 0 w 6914938"/>
              <a:gd name="connsiteY4" fmla="*/ 6969816 h 69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4938" h="6986001">
                <a:moveTo>
                  <a:pt x="0" y="6969816"/>
                </a:moveTo>
                <a:lnTo>
                  <a:pt x="3253905" y="0"/>
                </a:lnTo>
                <a:lnTo>
                  <a:pt x="6914938" y="30606"/>
                </a:lnTo>
                <a:lnTo>
                  <a:pt x="6913936" y="6986001"/>
                </a:lnTo>
                <a:lnTo>
                  <a:pt x="0" y="6969816"/>
                </a:lnTo>
                <a:close/>
              </a:path>
            </a:pathLst>
          </a:custGeom>
          <a:solidFill>
            <a:srgbClr val="394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8060" y="1505719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2021</a:t>
            </a: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945" y="2490092"/>
            <a:ext cx="5750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股票資訊查詢系統</a:t>
            </a:r>
            <a:endParaRPr kumimoji="1" lang="en-US" altLang="zh-TW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4" t="48339" b="36185"/>
          <a:stretch/>
        </p:blipFill>
        <p:spPr>
          <a:xfrm>
            <a:off x="2316457" y="1298883"/>
            <a:ext cx="1347818" cy="1534706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9551735" y="110859"/>
            <a:ext cx="2397140" cy="369332"/>
            <a:chOff x="9940677" y="271593"/>
            <a:chExt cx="2397140" cy="369332"/>
          </a:xfrm>
        </p:grpSpPr>
        <p:sp>
          <p:nvSpPr>
            <p:cNvPr id="24" name="椭圆 23"/>
            <p:cNvSpPr/>
            <p:nvPr/>
          </p:nvSpPr>
          <p:spPr>
            <a:xfrm>
              <a:off x="12125546" y="350124"/>
              <a:ext cx="212271" cy="212271"/>
            </a:xfrm>
            <a:prstGeom prst="ellipse">
              <a:avLst/>
            </a:prstGeom>
            <a:solidFill>
              <a:srgbClr val="D0A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940677" y="271593"/>
              <a:ext cx="2129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D0AA8C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rPr>
                <a:t>COMPANY</a:t>
              </a:r>
              <a:r>
                <a:rPr kumimoji="1" lang="zh-CN" alt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D0AA8C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rPr>
                <a:t>  </a:t>
              </a:r>
              <a:r>
                <a:rPr kumimoji="1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D0AA8C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rPr>
                <a:t>LOGO</a:t>
              </a:r>
              <a:endParaRPr kumimoji="1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D0AA8C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 rot="16200000">
            <a:off x="7276628" y="958314"/>
            <a:ext cx="4259803" cy="4941372"/>
            <a:chOff x="6209272" y="2109017"/>
            <a:chExt cx="3872175" cy="4491723"/>
          </a:xfrm>
        </p:grpSpPr>
        <p:sp>
          <p:nvSpPr>
            <p:cNvPr id="31" name="六边形 30"/>
            <p:cNvSpPr/>
            <p:nvPr/>
          </p:nvSpPr>
          <p:spPr>
            <a:xfrm rot="5400000">
              <a:off x="5899498" y="2418791"/>
              <a:ext cx="4491723" cy="3872175"/>
            </a:xfrm>
            <a:prstGeom prst="hexagon">
              <a:avLst>
                <a:gd name="adj" fmla="val 29486"/>
                <a:gd name="vf" fmla="val 115470"/>
              </a:avLst>
            </a:prstGeom>
            <a:noFill/>
            <a:ln>
              <a:solidFill>
                <a:srgbClr val="3944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32" name="六边形 31"/>
            <p:cNvSpPr/>
            <p:nvPr/>
          </p:nvSpPr>
          <p:spPr>
            <a:xfrm rot="5400000">
              <a:off x="6081111" y="2575354"/>
              <a:ext cx="4128496" cy="3559048"/>
            </a:xfrm>
            <a:prstGeom prst="hexagon">
              <a:avLst>
                <a:gd name="adj" fmla="val 29486"/>
                <a:gd name="vf" fmla="val 115470"/>
              </a:avLst>
            </a:prstGeom>
            <a:blipFill dpi="0" rotWithShape="0">
              <a:blip r:embed="rId4"/>
              <a:srcRect/>
              <a:stretch>
                <a:fillRect l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sp>
        <p:nvSpPr>
          <p:cNvPr id="15" name="文本框 18">
            <a:extLst>
              <a:ext uri="{FF2B5EF4-FFF2-40B4-BE49-F238E27FC236}">
                <a16:creationId xmlns:a16="http://schemas.microsoft.com/office/drawing/2014/main" id="{0BAC9C36-D965-4DFE-AB28-5CD83BA26BA2}"/>
              </a:ext>
            </a:extLst>
          </p:cNvPr>
          <p:cNvSpPr txBox="1"/>
          <p:nvPr/>
        </p:nvSpPr>
        <p:spPr>
          <a:xfrm>
            <a:off x="0" y="4469783"/>
            <a:ext cx="379943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組員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:B0843001 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柯維哲</a:t>
            </a:r>
            <a:endParaRPr kumimoji="1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Hei" charset="-122"/>
              <a:ea typeface="SimHei" charset="-122"/>
              <a:cs typeface="SimHei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dirty="0">
                <a:solidFill>
                  <a:prstClr val="white"/>
                </a:solidFill>
                <a:latin typeface="SimHei" charset="-122"/>
                <a:ea typeface="SimHei" charset="-122"/>
                <a:cs typeface="SimHei" charset="-122"/>
              </a:rPr>
              <a:t>     </a:t>
            </a:r>
            <a:r>
              <a:rPr kumimoji="1" lang="en-US" altLang="zh-TW" sz="2800" b="1" dirty="0">
                <a:solidFill>
                  <a:prstClr val="white"/>
                </a:solidFill>
                <a:latin typeface="SimHei" charset="-122"/>
                <a:ea typeface="SimHei" charset="-122"/>
                <a:cs typeface="SimHei" charset="-122"/>
              </a:rPr>
              <a:t>B0843004 </a:t>
            </a:r>
            <a:r>
              <a:rPr kumimoji="1" lang="zh-TW" altLang="en-US" sz="2800" b="1" dirty="0">
                <a:solidFill>
                  <a:prstClr val="white"/>
                </a:solidFill>
                <a:latin typeface="SimHei" charset="-122"/>
                <a:ea typeface="SimHei" charset="-122"/>
                <a:cs typeface="SimHei" charset="-122"/>
              </a:rPr>
              <a:t>張定竣</a:t>
            </a:r>
            <a:endParaRPr kumimoji="1" lang="en-US" altLang="zh-TW" sz="2800" b="1" dirty="0">
              <a:solidFill>
                <a:prstClr val="white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     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B0843010 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王羽彤</a:t>
            </a:r>
            <a:endParaRPr kumimoji="1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Hei" charset="-122"/>
              <a:ea typeface="SimHei" charset="-122"/>
              <a:cs typeface="SimHei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dirty="0">
                <a:solidFill>
                  <a:prstClr val="white"/>
                </a:solidFill>
                <a:latin typeface="SimHei" charset="-122"/>
                <a:ea typeface="SimHei" charset="-122"/>
                <a:cs typeface="SimHei" charset="-122"/>
              </a:rPr>
              <a:t>     </a:t>
            </a:r>
            <a:r>
              <a:rPr kumimoji="1" lang="en-US" altLang="zh-TW" sz="2800" b="1" dirty="0">
                <a:solidFill>
                  <a:prstClr val="white"/>
                </a:solidFill>
                <a:latin typeface="SimHei" charset="-122"/>
                <a:ea typeface="SimHei" charset="-122"/>
                <a:cs typeface="SimHei" charset="-122"/>
              </a:rPr>
              <a:t>B0843026 </a:t>
            </a:r>
            <a:r>
              <a:rPr kumimoji="1" lang="zh-TW" altLang="en-US" sz="2800" b="1" dirty="0">
                <a:solidFill>
                  <a:prstClr val="white"/>
                </a:solidFill>
                <a:latin typeface="SimHei" charset="-122"/>
                <a:ea typeface="SimHei" charset="-122"/>
                <a:cs typeface="SimHei" charset="-122"/>
              </a:rPr>
              <a:t>謝奇容</a:t>
            </a:r>
            <a:endParaRPr kumimoji="1" lang="en-US" altLang="zh-TW" sz="2800" b="1" dirty="0">
              <a:solidFill>
                <a:prstClr val="white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     </a:t>
            </a:r>
            <a:r>
              <a: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B0843028 </a:t>
            </a: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黃微淳</a:t>
            </a:r>
            <a:endParaRPr kumimoji="1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15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5000">
        <p14:honeycomb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50"/>
                            </p:stCondLst>
                            <p:childTnLst>
                              <p:par>
                                <p:cTn id="31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50"/>
                            </p:stCondLst>
                            <p:childTnLst>
                              <p:par>
                                <p:cTn id="36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50"/>
                            </p:stCondLst>
                            <p:childTnLst>
                              <p:par>
                                <p:cTn id="46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23" grpId="0"/>
      <p:bldP spid="17" grpId="0" animBg="1"/>
      <p:bldP spid="18" grpId="0"/>
      <p:bldP spid="19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監視器, 螢幕, 螢幕擷取畫面 的圖片&#10;&#10;自動產生的描述">
            <a:extLst>
              <a:ext uri="{FF2B5EF4-FFF2-40B4-BE49-F238E27FC236}">
                <a16:creationId xmlns:a16="http://schemas.microsoft.com/office/drawing/2014/main" id="{423DFB47-9090-481D-9BD3-EE92A8C706D5}"/>
              </a:ext>
            </a:extLst>
          </p:cNvPr>
          <p:cNvPicPr/>
          <p:nvPr/>
        </p:nvPicPr>
        <p:blipFill rotWithShape="1">
          <a:blip r:embed="rId2"/>
          <a:srcRect r="10188"/>
          <a:stretch/>
        </p:blipFill>
        <p:spPr>
          <a:xfrm>
            <a:off x="483081" y="1877060"/>
            <a:ext cx="11225838" cy="3792220"/>
          </a:xfrm>
          <a:prstGeom prst="rect">
            <a:avLst/>
          </a:prstGeom>
        </p:spPr>
      </p:pic>
      <p:sp>
        <p:nvSpPr>
          <p:cNvPr id="5" name="10">
            <a:extLst>
              <a:ext uri="{FF2B5EF4-FFF2-40B4-BE49-F238E27FC236}">
                <a16:creationId xmlns:a16="http://schemas.microsoft.com/office/drawing/2014/main" id="{B00B9170-D3A1-4C24-A1CA-DE99FF78B546}"/>
              </a:ext>
            </a:extLst>
          </p:cNvPr>
          <p:cNvSpPr/>
          <p:nvPr/>
        </p:nvSpPr>
        <p:spPr bwMode="auto">
          <a:xfrm>
            <a:off x="0" y="343676"/>
            <a:ext cx="441960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5.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將時間的文字資料轉成時間型態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236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E9B03A5-5E08-48EE-A785-2E476EF444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023" y="1253648"/>
            <a:ext cx="11393954" cy="5167472"/>
          </a:xfrm>
          <a:prstGeom prst="rect">
            <a:avLst/>
          </a:prstGeom>
        </p:spPr>
      </p:pic>
      <p:sp>
        <p:nvSpPr>
          <p:cNvPr id="5" name="10">
            <a:extLst>
              <a:ext uri="{FF2B5EF4-FFF2-40B4-BE49-F238E27FC236}">
                <a16:creationId xmlns:a16="http://schemas.microsoft.com/office/drawing/2014/main" id="{71B35C17-95FF-449E-AC20-95EC2391B076}"/>
              </a:ext>
            </a:extLst>
          </p:cNvPr>
          <p:cNvSpPr/>
          <p:nvPr/>
        </p:nvSpPr>
        <p:spPr bwMode="auto">
          <a:xfrm>
            <a:off x="0" y="343676"/>
            <a:ext cx="164592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6.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計算均價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945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6D346E9-E73A-44AA-9F56-CEAE934349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2405" y="1409895"/>
            <a:ext cx="9267190" cy="5104429"/>
          </a:xfrm>
          <a:prstGeom prst="rect">
            <a:avLst/>
          </a:prstGeom>
        </p:spPr>
      </p:pic>
      <p:sp>
        <p:nvSpPr>
          <p:cNvPr id="6" name="10">
            <a:extLst>
              <a:ext uri="{FF2B5EF4-FFF2-40B4-BE49-F238E27FC236}">
                <a16:creationId xmlns:a16="http://schemas.microsoft.com/office/drawing/2014/main" id="{3FC5DD1F-423A-41D7-8DFF-BCB23569286F}"/>
              </a:ext>
            </a:extLst>
          </p:cNvPr>
          <p:cNvSpPr/>
          <p:nvPr/>
        </p:nvSpPr>
        <p:spPr bwMode="auto">
          <a:xfrm>
            <a:off x="0" y="343676"/>
            <a:ext cx="311912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7.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將搜尋的資料繪圖出來</a:t>
            </a:r>
            <a:endParaRPr lang="en-US" altLang="zh-TW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78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C990D0AC-CA8B-4FF6-A123-B0F0D861F7A8}"/>
              </a:ext>
            </a:extLst>
          </p:cNvPr>
          <p:cNvPicPr/>
          <p:nvPr/>
        </p:nvPicPr>
        <p:blipFill rotWithShape="1">
          <a:blip r:embed="rId2"/>
          <a:srcRect r="3940"/>
          <a:stretch/>
        </p:blipFill>
        <p:spPr bwMode="auto">
          <a:xfrm>
            <a:off x="542563" y="1657419"/>
            <a:ext cx="11106874" cy="45388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10">
            <a:extLst>
              <a:ext uri="{FF2B5EF4-FFF2-40B4-BE49-F238E27FC236}">
                <a16:creationId xmlns:a16="http://schemas.microsoft.com/office/drawing/2014/main" id="{760715FD-3293-4389-B31D-13A02222C4B3}"/>
              </a:ext>
            </a:extLst>
          </p:cNvPr>
          <p:cNvSpPr/>
          <p:nvPr/>
        </p:nvSpPr>
        <p:spPr bwMode="auto">
          <a:xfrm>
            <a:off x="0" y="343676"/>
            <a:ext cx="619760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8.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 因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KD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值的單位跟其它資料不同，故另外繪製一張圖</a:t>
            </a:r>
            <a:endParaRPr lang="en-US" altLang="zh-TW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686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02529" y="6564086"/>
            <a:ext cx="8289471" cy="293914"/>
          </a:xfrm>
          <a:custGeom>
            <a:avLst/>
            <a:gdLst>
              <a:gd name="connsiteX0" fmla="*/ 0 w 8289471"/>
              <a:gd name="connsiteY0" fmla="*/ 0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0 w 8289471"/>
              <a:gd name="connsiteY4" fmla="*/ 0 h 293914"/>
              <a:gd name="connsiteX0" fmla="*/ 179615 w 8289471"/>
              <a:gd name="connsiteY0" fmla="*/ 32657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179615 w 8289471"/>
              <a:gd name="connsiteY4" fmla="*/ 32657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471" h="293914">
                <a:moveTo>
                  <a:pt x="179615" y="32657"/>
                </a:moveTo>
                <a:lnTo>
                  <a:pt x="8289471" y="0"/>
                </a:lnTo>
                <a:lnTo>
                  <a:pt x="8289471" y="293914"/>
                </a:lnTo>
                <a:lnTo>
                  <a:pt x="0" y="293914"/>
                </a:lnTo>
                <a:lnTo>
                  <a:pt x="179615" y="32657"/>
                </a:lnTo>
                <a:close/>
              </a:path>
            </a:pathLst>
          </a:cu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0" b="38483"/>
          <a:stretch/>
        </p:blipFill>
        <p:spPr>
          <a:xfrm>
            <a:off x="0" y="1514902"/>
            <a:ext cx="12192000" cy="349382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514902"/>
            <a:ext cx="12192000" cy="3493827"/>
          </a:xfrm>
          <a:prstGeom prst="rect">
            <a:avLst/>
          </a:prstGeom>
          <a:gradFill>
            <a:gsLst>
              <a:gs pos="16000">
                <a:srgbClr val="394454"/>
              </a:gs>
              <a:gs pos="98000">
                <a:srgbClr val="394454">
                  <a:alpha val="4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627797" y="832513"/>
            <a:ext cx="3862317" cy="1992574"/>
            <a:chOff x="955343" y="1201002"/>
            <a:chExt cx="3862317" cy="1992574"/>
          </a:xfrm>
          <a:effectLst>
            <a:outerShdw blurRad="50800" dist="76200" dir="5400000" algn="t" rotWithShape="0">
              <a:prstClr val="black">
                <a:alpha val="22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955343" y="1392072"/>
              <a:ext cx="3862317" cy="1801504"/>
            </a:xfrm>
            <a:prstGeom prst="rect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4" name="三角形 13"/>
            <p:cNvSpPr/>
            <p:nvPr/>
          </p:nvSpPr>
          <p:spPr>
            <a:xfrm>
              <a:off x="2714097" y="1201002"/>
              <a:ext cx="344809" cy="245660"/>
            </a:xfrm>
            <a:prstGeom prst="triangle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55343" y="3002018"/>
              <a:ext cx="3862317" cy="191557"/>
            </a:xfrm>
            <a:prstGeom prst="rect">
              <a:avLst/>
            </a:prstGeom>
            <a:solidFill>
              <a:srgbClr val="D0A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838245" y="1078172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03</a:t>
            </a:r>
            <a:endParaRPr kumimoji="1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 rot="16200000">
            <a:off x="2699428" y="1704120"/>
            <a:ext cx="116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PART 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39581" y="2645778"/>
            <a:ext cx="4615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000" b="1" spc="600" dirty="0">
                <a:solidFill>
                  <a:prstClr val="white"/>
                </a:solidFill>
                <a:effectLst>
                  <a:outerShdw blurRad="114300" dist="76200" dir="18900000" algn="bl" rotWithShape="0">
                    <a:prstClr val="black">
                      <a:alpha val="19000"/>
                    </a:prstClr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網站架設</a:t>
            </a:r>
            <a:endParaRPr kumimoji="1" lang="zh-CN" altLang="en-US" sz="8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14300" dist="76200" dir="18900000" algn="b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15399" y="363984"/>
            <a:ext cx="292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https://www.ypppt.com/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54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5000">
        <p14:doors dir="ver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/>
      <p:bldP spid="18" grpId="0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979E7CB-51DC-453A-9BFC-1C21E0A8625E}"/>
              </a:ext>
            </a:extLst>
          </p:cNvPr>
          <p:cNvSpPr txBox="1"/>
          <p:nvPr/>
        </p:nvSpPr>
        <p:spPr>
          <a:xfrm>
            <a:off x="476578" y="1090749"/>
            <a:ext cx="357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zh-TW" altLang="en-US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首頁</a:t>
            </a:r>
            <a:r>
              <a:rPr lang="en-US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(index.html)</a:t>
            </a:r>
            <a:endParaRPr lang="zh-TW" altLang="en-US" sz="2000" b="1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D50E901-8A7B-48B5-B131-F4582DE59FED}"/>
              </a:ext>
            </a:extLst>
          </p:cNvPr>
          <p:cNvPicPr/>
          <p:nvPr/>
        </p:nvPicPr>
        <p:blipFill rotWithShape="1">
          <a:blip r:embed="rId2"/>
          <a:srcRect r="9783"/>
          <a:stretch/>
        </p:blipFill>
        <p:spPr bwMode="auto">
          <a:xfrm>
            <a:off x="1976605" y="1657049"/>
            <a:ext cx="8238790" cy="4857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10">
            <a:extLst>
              <a:ext uri="{FF2B5EF4-FFF2-40B4-BE49-F238E27FC236}">
                <a16:creationId xmlns:a16="http://schemas.microsoft.com/office/drawing/2014/main" id="{9EB5B702-20C6-497E-A355-F2B65577C8AA}"/>
              </a:ext>
            </a:extLst>
          </p:cNvPr>
          <p:cNvSpPr/>
          <p:nvPr/>
        </p:nvSpPr>
        <p:spPr bwMode="auto">
          <a:xfrm>
            <a:off x="0" y="343676"/>
            <a:ext cx="291592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1.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建立三個網頁及排版</a:t>
            </a:r>
            <a:endParaRPr lang="en-US" altLang="zh-TW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85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3DA67F35-1D7B-4415-8CBA-AA5CD67E66E2}"/>
              </a:ext>
            </a:extLst>
          </p:cNvPr>
          <p:cNvPicPr/>
          <p:nvPr/>
        </p:nvPicPr>
        <p:blipFill rotWithShape="1">
          <a:blip r:embed="rId2"/>
          <a:srcRect t="55373" r="39946"/>
          <a:stretch/>
        </p:blipFill>
        <p:spPr bwMode="auto">
          <a:xfrm>
            <a:off x="6147140" y="1238035"/>
            <a:ext cx="4794935" cy="5285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49A2BFFE-0623-4733-BF44-F113D1813466}"/>
              </a:ext>
            </a:extLst>
          </p:cNvPr>
          <p:cNvPicPr/>
          <p:nvPr/>
        </p:nvPicPr>
        <p:blipFill rotWithShape="1">
          <a:blip r:embed="rId2"/>
          <a:srcRect r="39946" b="44742"/>
          <a:stretch/>
        </p:blipFill>
        <p:spPr bwMode="auto">
          <a:xfrm>
            <a:off x="1249925" y="911052"/>
            <a:ext cx="4164556" cy="56846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341F1B4-316D-4CB2-A743-F6A2751CAD3A}"/>
              </a:ext>
            </a:extLst>
          </p:cNvPr>
          <p:cNvSpPr txBox="1"/>
          <p:nvPr/>
        </p:nvSpPr>
        <p:spPr>
          <a:xfrm>
            <a:off x="198947" y="262344"/>
            <a:ext cx="3576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zh-TW" altLang="en-US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首頁</a:t>
            </a:r>
            <a:r>
              <a:rPr lang="en-US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(index.css)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514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116F05A-3D7E-446F-ACC3-EC7A400D7D6B}"/>
              </a:ext>
            </a:extLst>
          </p:cNvPr>
          <p:cNvSpPr txBox="1"/>
          <p:nvPr/>
        </p:nvSpPr>
        <p:spPr>
          <a:xfrm>
            <a:off x="220024" y="1111016"/>
            <a:ext cx="35899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  <a:r>
              <a:rPr lang="zh-TW" altLang="en-US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即時資料搜尋</a:t>
            </a:r>
            <a:r>
              <a:rPr lang="en-US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(search.html) </a:t>
            </a:r>
            <a:endParaRPr lang="zh-TW" altLang="en-US" sz="2000" b="1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C27A97E-EB4A-4861-B6DC-0415B80E4BCD}"/>
              </a:ext>
            </a:extLst>
          </p:cNvPr>
          <p:cNvPicPr/>
          <p:nvPr/>
        </p:nvPicPr>
        <p:blipFill rotWithShape="1">
          <a:blip r:embed="rId2"/>
          <a:srcRect r="30571" b="44540"/>
          <a:stretch/>
        </p:blipFill>
        <p:spPr bwMode="auto">
          <a:xfrm>
            <a:off x="220024" y="1815887"/>
            <a:ext cx="5764216" cy="4008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2865607-0F8C-456C-8D76-B30F03AAEF5A}"/>
              </a:ext>
            </a:extLst>
          </p:cNvPr>
          <p:cNvPicPr/>
          <p:nvPr/>
        </p:nvPicPr>
        <p:blipFill rotWithShape="1">
          <a:blip r:embed="rId2"/>
          <a:srcRect t="54495" r="30571"/>
          <a:stretch/>
        </p:blipFill>
        <p:spPr bwMode="auto">
          <a:xfrm>
            <a:off x="6096000" y="2143759"/>
            <a:ext cx="5875976" cy="3352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92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123E25C4-DE2B-454B-8867-FA32C49EC176}"/>
              </a:ext>
            </a:extLst>
          </p:cNvPr>
          <p:cNvPicPr/>
          <p:nvPr/>
        </p:nvPicPr>
        <p:blipFill rotWithShape="1">
          <a:blip r:embed="rId2"/>
          <a:srcRect r="34341" b="45286"/>
          <a:stretch/>
        </p:blipFill>
        <p:spPr bwMode="auto">
          <a:xfrm>
            <a:off x="931225" y="1033683"/>
            <a:ext cx="4555175" cy="5557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2B209169-5E0C-4BE2-B526-90E2F4984A2F}"/>
              </a:ext>
            </a:extLst>
          </p:cNvPr>
          <p:cNvPicPr/>
          <p:nvPr/>
        </p:nvPicPr>
        <p:blipFill rotWithShape="1">
          <a:blip r:embed="rId2"/>
          <a:srcRect t="54595" r="34341"/>
          <a:stretch/>
        </p:blipFill>
        <p:spPr bwMode="auto">
          <a:xfrm>
            <a:off x="6253043" y="1231548"/>
            <a:ext cx="5099164" cy="5161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F65E26C-8F8A-4A71-B073-2CAD588E8CE9}"/>
              </a:ext>
            </a:extLst>
          </p:cNvPr>
          <p:cNvSpPr txBox="1"/>
          <p:nvPr/>
        </p:nvSpPr>
        <p:spPr>
          <a:xfrm>
            <a:off x="240344" y="267306"/>
            <a:ext cx="3437576" cy="403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</a:t>
            </a:r>
            <a:r>
              <a:rPr lang="zh-TW" altLang="en-US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即時資料搜尋</a:t>
            </a:r>
            <a:r>
              <a:rPr lang="en-US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(search.css) 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95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5A2741E-A670-4CCF-A54B-F720A2082C45}"/>
              </a:ext>
            </a:extLst>
          </p:cNvPr>
          <p:cNvSpPr txBox="1"/>
          <p:nvPr/>
        </p:nvSpPr>
        <p:spPr>
          <a:xfrm>
            <a:off x="182880" y="22681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</a:t>
            </a:r>
            <a:r>
              <a:rPr lang="zh-TW" altLang="en-US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歷史資料搜尋</a:t>
            </a:r>
            <a:r>
              <a:rPr lang="en-US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(historysearch.html) </a:t>
            </a:r>
            <a:endParaRPr lang="zh-TW" altLang="en-US" sz="2000" b="1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636555E0-05C2-4DF5-BF2F-0FB6440E3F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2230" y="877767"/>
            <a:ext cx="7087539" cy="55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1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 29"/>
          <p:cNvGrpSpPr/>
          <p:nvPr/>
        </p:nvGrpSpPr>
        <p:grpSpPr>
          <a:xfrm>
            <a:off x="1145572" y="1390839"/>
            <a:ext cx="3649113" cy="4232971"/>
            <a:chOff x="6209272" y="2109017"/>
            <a:chExt cx="3872175" cy="4491723"/>
          </a:xfrm>
        </p:grpSpPr>
        <p:sp>
          <p:nvSpPr>
            <p:cNvPr id="31" name="六边形 30"/>
            <p:cNvSpPr/>
            <p:nvPr/>
          </p:nvSpPr>
          <p:spPr>
            <a:xfrm rot="5400000">
              <a:off x="5899498" y="2418791"/>
              <a:ext cx="4491723" cy="3872175"/>
            </a:xfrm>
            <a:prstGeom prst="hexagon">
              <a:avLst>
                <a:gd name="adj" fmla="val 29486"/>
                <a:gd name="vf" fmla="val 115470"/>
              </a:avLst>
            </a:prstGeom>
            <a:noFill/>
            <a:ln>
              <a:solidFill>
                <a:srgbClr val="3944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32" name="六边形 31"/>
            <p:cNvSpPr/>
            <p:nvPr/>
          </p:nvSpPr>
          <p:spPr>
            <a:xfrm rot="5400000">
              <a:off x="6081111" y="2575354"/>
              <a:ext cx="4128496" cy="3559048"/>
            </a:xfrm>
            <a:prstGeom prst="hexagon">
              <a:avLst>
                <a:gd name="adj" fmla="val 29486"/>
                <a:gd name="vf" fmla="val 115470"/>
              </a:avLst>
            </a:prstGeom>
            <a:blipFill dpi="0" rotWithShape="0">
              <a:blip r:embed="rId3"/>
              <a:srcRect/>
              <a:stretch>
                <a:fillRect l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sp>
        <p:nvSpPr>
          <p:cNvPr id="26" name="六边形 25"/>
          <p:cNvSpPr/>
          <p:nvPr/>
        </p:nvSpPr>
        <p:spPr>
          <a:xfrm rot="16200000">
            <a:off x="3601323" y="3213669"/>
            <a:ext cx="2628278" cy="2265757"/>
          </a:xfrm>
          <a:prstGeom prst="hexagon">
            <a:avLst>
              <a:gd name="adj" fmla="val 27077"/>
              <a:gd name="vf" fmla="val 115470"/>
            </a:avLst>
          </a:prstGeom>
          <a:solidFill>
            <a:srgbClr val="394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7" name="六边形 26"/>
          <p:cNvSpPr/>
          <p:nvPr/>
        </p:nvSpPr>
        <p:spPr>
          <a:xfrm rot="5400000">
            <a:off x="4183482" y="1028815"/>
            <a:ext cx="875154" cy="754444"/>
          </a:xfrm>
          <a:prstGeom prst="hexagon">
            <a:avLst>
              <a:gd name="adj" fmla="val 29486"/>
              <a:gd name="vf" fmla="val 115470"/>
            </a:avLst>
          </a:pr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8" name="六边形 27"/>
          <p:cNvSpPr/>
          <p:nvPr/>
        </p:nvSpPr>
        <p:spPr>
          <a:xfrm rot="9000000">
            <a:off x="707995" y="1783259"/>
            <a:ext cx="437576" cy="377221"/>
          </a:xfrm>
          <a:prstGeom prst="hexagon">
            <a:avLst>
              <a:gd name="adj" fmla="val 29486"/>
              <a:gd name="vf" fmla="val 115470"/>
            </a:avLst>
          </a:pr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54062" y="3717674"/>
            <a:ext cx="131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目</a:t>
            </a: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錄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16870" y="4446812"/>
            <a:ext cx="184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D0AA8C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CONTENTS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D0AA8C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BFB47575-BD86-4965-9EC7-A1B0B0633490}"/>
              </a:ext>
            </a:extLst>
          </p:cNvPr>
          <p:cNvGrpSpPr/>
          <p:nvPr/>
        </p:nvGrpSpPr>
        <p:grpSpPr>
          <a:xfrm>
            <a:off x="7067288" y="1184491"/>
            <a:ext cx="4158635" cy="545471"/>
            <a:chOff x="7073508" y="1699134"/>
            <a:chExt cx="4158635" cy="545471"/>
          </a:xfrm>
        </p:grpSpPr>
        <p:grpSp>
          <p:nvGrpSpPr>
            <p:cNvPr id="12" name="组 11"/>
            <p:cNvGrpSpPr/>
            <p:nvPr/>
          </p:nvGrpSpPr>
          <p:grpSpPr>
            <a:xfrm>
              <a:off x="7073508" y="1699134"/>
              <a:ext cx="4158635" cy="545471"/>
              <a:chOff x="7073508" y="1699134"/>
              <a:chExt cx="4158635" cy="545471"/>
            </a:xfrm>
          </p:grpSpPr>
          <p:sp>
            <p:nvSpPr>
              <p:cNvPr id="10" name="五边形 9"/>
              <p:cNvSpPr/>
              <p:nvPr/>
            </p:nvSpPr>
            <p:spPr>
              <a:xfrm>
                <a:off x="7073508" y="1699134"/>
                <a:ext cx="1101234" cy="545471"/>
              </a:xfrm>
              <a:prstGeom prst="homePlate">
                <a:avLst/>
              </a:prstGeom>
              <a:solidFill>
                <a:srgbClr val="D0AA8C"/>
              </a:solidFill>
              <a:ln>
                <a:solidFill>
                  <a:srgbClr val="D0AA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  <p:grpSp>
            <p:nvGrpSpPr>
              <p:cNvPr id="8" name="组 7"/>
              <p:cNvGrpSpPr/>
              <p:nvPr/>
            </p:nvGrpSpPr>
            <p:grpSpPr>
              <a:xfrm>
                <a:off x="7141835" y="1700209"/>
                <a:ext cx="4090308" cy="544396"/>
                <a:chOff x="7141835" y="1700209"/>
                <a:chExt cx="4090308" cy="544396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7141835" y="1700209"/>
                  <a:ext cx="751115" cy="544396"/>
                </a:xfrm>
                <a:prstGeom prst="rect">
                  <a:avLst/>
                </a:prstGeom>
                <a:solidFill>
                  <a:srgbClr val="394454"/>
                </a:solidFill>
                <a:ln>
                  <a:solidFill>
                    <a:srgbClr val="3944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engXian" panose="020F0502020204030204"/>
                    <a:ea typeface="DengXia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7892950" y="1700209"/>
                  <a:ext cx="3339193" cy="544396"/>
                </a:xfrm>
                <a:prstGeom prst="rect">
                  <a:avLst/>
                </a:prstGeom>
                <a:noFill/>
                <a:ln>
                  <a:solidFill>
                    <a:srgbClr val="3944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engXian" panose="020F0502020204030204"/>
                    <a:ea typeface="DengXian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9" name="文本框 8"/>
            <p:cNvSpPr txBox="1"/>
            <p:nvPr/>
          </p:nvSpPr>
          <p:spPr>
            <a:xfrm>
              <a:off x="7224683" y="1699134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01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25917" y="1710259"/>
              <a:ext cx="28103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srgbClr val="394454"/>
                  </a:solidFill>
                  <a:effectLst/>
                  <a:uLnTx/>
                  <a:uFillTx/>
                  <a:latin typeface="SimHei" charset="-122"/>
                  <a:ea typeface="SimHei" charset="-122"/>
                  <a:cs typeface="SimHei" charset="-122"/>
                </a:rPr>
                <a:t>即時資料搜尋</a:t>
              </a:r>
              <a:endParaRPr kumimoji="1" lang="zh-CN" altLang="en-US" sz="2800" b="1" i="0" u="none" strike="noStrike" kern="1200" cap="none" spc="600" normalizeH="0" baseline="0" noProof="0" dirty="0">
                <a:ln>
                  <a:noFill/>
                </a:ln>
                <a:solidFill>
                  <a:srgbClr val="394454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4549483-C066-4D9A-8FE6-7AC7D1490FDE}"/>
              </a:ext>
            </a:extLst>
          </p:cNvPr>
          <p:cNvGrpSpPr/>
          <p:nvPr/>
        </p:nvGrpSpPr>
        <p:grpSpPr>
          <a:xfrm>
            <a:off x="7067288" y="2435871"/>
            <a:ext cx="4158635" cy="557080"/>
            <a:chOff x="7073508" y="3032408"/>
            <a:chExt cx="4158635" cy="557080"/>
          </a:xfrm>
        </p:grpSpPr>
        <p:grpSp>
          <p:nvGrpSpPr>
            <p:cNvPr id="40" name="组 39"/>
            <p:cNvGrpSpPr/>
            <p:nvPr/>
          </p:nvGrpSpPr>
          <p:grpSpPr>
            <a:xfrm>
              <a:off x="7073508" y="3032408"/>
              <a:ext cx="4158635" cy="545471"/>
              <a:chOff x="7073508" y="1699134"/>
              <a:chExt cx="4158635" cy="545471"/>
            </a:xfrm>
          </p:grpSpPr>
          <p:sp>
            <p:nvSpPr>
              <p:cNvPr id="41" name="五边形 40"/>
              <p:cNvSpPr/>
              <p:nvPr/>
            </p:nvSpPr>
            <p:spPr>
              <a:xfrm>
                <a:off x="7073508" y="1699134"/>
                <a:ext cx="1101234" cy="545471"/>
              </a:xfrm>
              <a:prstGeom prst="homePlate">
                <a:avLst/>
              </a:prstGeom>
              <a:solidFill>
                <a:srgbClr val="D0AA8C"/>
              </a:solidFill>
              <a:ln>
                <a:solidFill>
                  <a:srgbClr val="D0AA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  <p:grpSp>
            <p:nvGrpSpPr>
              <p:cNvPr id="42" name="组 41"/>
              <p:cNvGrpSpPr/>
              <p:nvPr/>
            </p:nvGrpSpPr>
            <p:grpSpPr>
              <a:xfrm>
                <a:off x="7141835" y="1700209"/>
                <a:ext cx="4090308" cy="544396"/>
                <a:chOff x="7141835" y="1700209"/>
                <a:chExt cx="4090308" cy="544396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7141835" y="1700209"/>
                  <a:ext cx="751115" cy="544396"/>
                </a:xfrm>
                <a:prstGeom prst="rect">
                  <a:avLst/>
                </a:prstGeom>
                <a:solidFill>
                  <a:srgbClr val="394454"/>
                </a:solidFill>
                <a:ln>
                  <a:solidFill>
                    <a:srgbClr val="3944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engXian" panose="020F0502020204030204"/>
                    <a:ea typeface="DengXia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7892950" y="1700209"/>
                  <a:ext cx="3339193" cy="544396"/>
                </a:xfrm>
                <a:prstGeom prst="rect">
                  <a:avLst/>
                </a:prstGeom>
                <a:noFill/>
                <a:ln>
                  <a:solidFill>
                    <a:srgbClr val="3944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engXian" panose="020F0502020204030204"/>
                    <a:ea typeface="DengXian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45" name="文本框 44"/>
            <p:cNvSpPr txBox="1"/>
            <p:nvPr/>
          </p:nvSpPr>
          <p:spPr>
            <a:xfrm>
              <a:off x="7224683" y="3032408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02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325917" y="3066268"/>
              <a:ext cx="28103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srgbClr val="394454"/>
                  </a:solidFill>
                  <a:effectLst/>
                  <a:uLnTx/>
                  <a:uFillTx/>
                  <a:latin typeface="SimHei" charset="-122"/>
                  <a:ea typeface="SimHei" charset="-122"/>
                  <a:cs typeface="SimHei" charset="-122"/>
                </a:rPr>
                <a:t>歷史資料搜尋</a:t>
              </a:r>
              <a:endParaRPr kumimoji="1" lang="zh-CN" altLang="en-US" sz="2800" b="1" i="0" u="none" strike="noStrike" kern="1200" cap="none" spc="600" normalizeH="0" baseline="0" noProof="0" dirty="0">
                <a:ln>
                  <a:noFill/>
                </a:ln>
                <a:solidFill>
                  <a:srgbClr val="394454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FB713D70-45A8-43ED-828A-D98FD74CCC87}"/>
              </a:ext>
            </a:extLst>
          </p:cNvPr>
          <p:cNvGrpSpPr/>
          <p:nvPr/>
        </p:nvGrpSpPr>
        <p:grpSpPr>
          <a:xfrm>
            <a:off x="7067288" y="3698860"/>
            <a:ext cx="4158635" cy="545471"/>
            <a:chOff x="7073508" y="4365682"/>
            <a:chExt cx="4158635" cy="545471"/>
          </a:xfrm>
        </p:grpSpPr>
        <p:grpSp>
          <p:nvGrpSpPr>
            <p:cNvPr id="47" name="组 46"/>
            <p:cNvGrpSpPr/>
            <p:nvPr/>
          </p:nvGrpSpPr>
          <p:grpSpPr>
            <a:xfrm>
              <a:off x="7073508" y="4365682"/>
              <a:ext cx="4158635" cy="545471"/>
              <a:chOff x="7073508" y="1699134"/>
              <a:chExt cx="4158635" cy="545471"/>
            </a:xfrm>
          </p:grpSpPr>
          <p:sp>
            <p:nvSpPr>
              <p:cNvPr id="48" name="五边形 47"/>
              <p:cNvSpPr/>
              <p:nvPr/>
            </p:nvSpPr>
            <p:spPr>
              <a:xfrm>
                <a:off x="7073508" y="1699134"/>
                <a:ext cx="1101234" cy="545471"/>
              </a:xfrm>
              <a:prstGeom prst="homePlate">
                <a:avLst/>
              </a:prstGeom>
              <a:solidFill>
                <a:srgbClr val="D0AA8C"/>
              </a:solidFill>
              <a:ln>
                <a:solidFill>
                  <a:srgbClr val="D0AA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  <p:grpSp>
            <p:nvGrpSpPr>
              <p:cNvPr id="49" name="组 48"/>
              <p:cNvGrpSpPr/>
              <p:nvPr/>
            </p:nvGrpSpPr>
            <p:grpSpPr>
              <a:xfrm>
                <a:off x="7141835" y="1700209"/>
                <a:ext cx="4090308" cy="544396"/>
                <a:chOff x="7141835" y="1700209"/>
                <a:chExt cx="4090308" cy="544396"/>
              </a:xfrm>
            </p:grpSpPr>
            <p:sp>
              <p:nvSpPr>
                <p:cNvPr id="50" name="矩形 49"/>
                <p:cNvSpPr/>
                <p:nvPr/>
              </p:nvSpPr>
              <p:spPr>
                <a:xfrm>
                  <a:off x="7141835" y="1700209"/>
                  <a:ext cx="751115" cy="544396"/>
                </a:xfrm>
                <a:prstGeom prst="rect">
                  <a:avLst/>
                </a:prstGeom>
                <a:solidFill>
                  <a:srgbClr val="394454"/>
                </a:solidFill>
                <a:ln>
                  <a:solidFill>
                    <a:srgbClr val="3944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engXian" panose="020F0502020204030204"/>
                    <a:ea typeface="DengXia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7892950" y="1700209"/>
                  <a:ext cx="3339193" cy="544396"/>
                </a:xfrm>
                <a:prstGeom prst="rect">
                  <a:avLst/>
                </a:prstGeom>
                <a:noFill/>
                <a:ln>
                  <a:solidFill>
                    <a:srgbClr val="3944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engXian" panose="020F0502020204030204"/>
                    <a:ea typeface="DengXian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52" name="文本框 51"/>
            <p:cNvSpPr txBox="1"/>
            <p:nvPr/>
          </p:nvSpPr>
          <p:spPr>
            <a:xfrm>
              <a:off x="7224683" y="4365682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03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644065" y="4376807"/>
              <a:ext cx="1935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srgbClr val="394454"/>
                  </a:solidFill>
                  <a:effectLst/>
                  <a:uLnTx/>
                  <a:uFillTx/>
                  <a:latin typeface="SimHei" charset="-122"/>
                  <a:ea typeface="SimHei" charset="-122"/>
                  <a:cs typeface="SimHei" charset="-122"/>
                </a:rPr>
                <a:t>網站架設</a:t>
              </a:r>
              <a:endParaRPr kumimoji="1" lang="zh-CN" altLang="en-US" sz="2800" b="1" i="0" u="none" strike="noStrike" kern="1200" cap="none" spc="600" normalizeH="0" baseline="0" noProof="0" dirty="0">
                <a:ln>
                  <a:noFill/>
                </a:ln>
                <a:solidFill>
                  <a:srgbClr val="394454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3902529" y="6564086"/>
            <a:ext cx="8289471" cy="293914"/>
          </a:xfrm>
          <a:custGeom>
            <a:avLst/>
            <a:gdLst>
              <a:gd name="connsiteX0" fmla="*/ 0 w 8289471"/>
              <a:gd name="connsiteY0" fmla="*/ 0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0 w 8289471"/>
              <a:gd name="connsiteY4" fmla="*/ 0 h 293914"/>
              <a:gd name="connsiteX0" fmla="*/ 179615 w 8289471"/>
              <a:gd name="connsiteY0" fmla="*/ 32657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179615 w 8289471"/>
              <a:gd name="connsiteY4" fmla="*/ 32657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471" h="293914">
                <a:moveTo>
                  <a:pt x="179615" y="32657"/>
                </a:moveTo>
                <a:lnTo>
                  <a:pt x="8289471" y="0"/>
                </a:lnTo>
                <a:lnTo>
                  <a:pt x="8289471" y="293914"/>
                </a:lnTo>
                <a:lnTo>
                  <a:pt x="0" y="293914"/>
                </a:lnTo>
                <a:lnTo>
                  <a:pt x="179615" y="32657"/>
                </a:lnTo>
                <a:close/>
              </a:path>
            </a:pathLst>
          </a:custGeom>
          <a:solidFill>
            <a:srgbClr val="394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CA262F8-E107-4FAE-A3D6-40AC43A977B5}"/>
              </a:ext>
            </a:extLst>
          </p:cNvPr>
          <p:cNvGrpSpPr/>
          <p:nvPr/>
        </p:nvGrpSpPr>
        <p:grpSpPr>
          <a:xfrm>
            <a:off x="7067288" y="4950241"/>
            <a:ext cx="4158635" cy="545471"/>
            <a:chOff x="7073508" y="5464884"/>
            <a:chExt cx="4158635" cy="545471"/>
          </a:xfrm>
        </p:grpSpPr>
        <p:grpSp>
          <p:nvGrpSpPr>
            <p:cNvPr id="34" name="组 46">
              <a:extLst>
                <a:ext uri="{FF2B5EF4-FFF2-40B4-BE49-F238E27FC236}">
                  <a16:creationId xmlns:a16="http://schemas.microsoft.com/office/drawing/2014/main" id="{7107EA75-672D-4B21-83EA-3E624873CCFA}"/>
                </a:ext>
              </a:extLst>
            </p:cNvPr>
            <p:cNvGrpSpPr/>
            <p:nvPr/>
          </p:nvGrpSpPr>
          <p:grpSpPr>
            <a:xfrm>
              <a:off x="7073508" y="5464884"/>
              <a:ext cx="4158635" cy="545471"/>
              <a:chOff x="7073508" y="1699134"/>
              <a:chExt cx="4158635" cy="545471"/>
            </a:xfrm>
          </p:grpSpPr>
          <p:sp>
            <p:nvSpPr>
              <p:cNvPr id="35" name="五边形 47">
                <a:extLst>
                  <a:ext uri="{FF2B5EF4-FFF2-40B4-BE49-F238E27FC236}">
                    <a16:creationId xmlns:a16="http://schemas.microsoft.com/office/drawing/2014/main" id="{6A5D74B0-53D8-4F4B-9092-5270D9D9C387}"/>
                  </a:ext>
                </a:extLst>
              </p:cNvPr>
              <p:cNvSpPr/>
              <p:nvPr/>
            </p:nvSpPr>
            <p:spPr>
              <a:xfrm>
                <a:off x="7073508" y="1699134"/>
                <a:ext cx="1101234" cy="545471"/>
              </a:xfrm>
              <a:prstGeom prst="homePlate">
                <a:avLst/>
              </a:prstGeom>
              <a:solidFill>
                <a:srgbClr val="D0AA8C"/>
              </a:solidFill>
              <a:ln>
                <a:solidFill>
                  <a:srgbClr val="D0AA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  <p:grpSp>
            <p:nvGrpSpPr>
              <p:cNvPr id="36" name="组 48">
                <a:extLst>
                  <a:ext uri="{FF2B5EF4-FFF2-40B4-BE49-F238E27FC236}">
                    <a16:creationId xmlns:a16="http://schemas.microsoft.com/office/drawing/2014/main" id="{D318A1C5-A992-4F3D-BE51-907282822CB2}"/>
                  </a:ext>
                </a:extLst>
              </p:cNvPr>
              <p:cNvGrpSpPr/>
              <p:nvPr/>
            </p:nvGrpSpPr>
            <p:grpSpPr>
              <a:xfrm>
                <a:off x="7141835" y="1700209"/>
                <a:ext cx="4090308" cy="544396"/>
                <a:chOff x="7141835" y="1700209"/>
                <a:chExt cx="4090308" cy="544396"/>
              </a:xfrm>
            </p:grpSpPr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9999A0C3-9EEF-4E5C-82EC-26F2B6DDD775}"/>
                    </a:ext>
                  </a:extLst>
                </p:cNvPr>
                <p:cNvSpPr/>
                <p:nvPr/>
              </p:nvSpPr>
              <p:spPr>
                <a:xfrm>
                  <a:off x="7141835" y="1700209"/>
                  <a:ext cx="751115" cy="544396"/>
                </a:xfrm>
                <a:prstGeom prst="rect">
                  <a:avLst/>
                </a:prstGeom>
                <a:solidFill>
                  <a:srgbClr val="394454"/>
                </a:solidFill>
                <a:ln>
                  <a:solidFill>
                    <a:srgbClr val="3944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engXian" panose="020F0502020204030204"/>
                    <a:ea typeface="DengXia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9F5CA447-C91C-46EE-AD7B-BE2005164DAD}"/>
                    </a:ext>
                  </a:extLst>
                </p:cNvPr>
                <p:cNvSpPr/>
                <p:nvPr/>
              </p:nvSpPr>
              <p:spPr>
                <a:xfrm>
                  <a:off x="7892950" y="1700209"/>
                  <a:ext cx="3339193" cy="544396"/>
                </a:xfrm>
                <a:prstGeom prst="rect">
                  <a:avLst/>
                </a:prstGeom>
                <a:noFill/>
                <a:ln>
                  <a:solidFill>
                    <a:srgbClr val="39445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engXian" panose="020F0502020204030204"/>
                    <a:ea typeface="DengXian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9" name="文本框 51">
              <a:extLst>
                <a:ext uri="{FF2B5EF4-FFF2-40B4-BE49-F238E27FC236}">
                  <a16:creationId xmlns:a16="http://schemas.microsoft.com/office/drawing/2014/main" id="{FA9E3FC0-8AF7-436B-A2CB-2E211C413D04}"/>
                </a:ext>
              </a:extLst>
            </p:cNvPr>
            <p:cNvSpPr txBox="1"/>
            <p:nvPr/>
          </p:nvSpPr>
          <p:spPr>
            <a:xfrm>
              <a:off x="7224683" y="5464884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04</a:t>
              </a:r>
              <a:endPara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文本框 52">
              <a:extLst>
                <a:ext uri="{FF2B5EF4-FFF2-40B4-BE49-F238E27FC236}">
                  <a16:creationId xmlns:a16="http://schemas.microsoft.com/office/drawing/2014/main" id="{1E055817-AB0A-4713-A988-85F6279D91AA}"/>
                </a:ext>
              </a:extLst>
            </p:cNvPr>
            <p:cNvSpPr txBox="1"/>
            <p:nvPr/>
          </p:nvSpPr>
          <p:spPr>
            <a:xfrm>
              <a:off x="8644065" y="5476009"/>
              <a:ext cx="19351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spc="600" dirty="0">
                  <a:solidFill>
                    <a:srgbClr val="394454"/>
                  </a:solidFill>
                  <a:latin typeface="SimHei" charset="-122"/>
                  <a:ea typeface="SimHei" charset="-122"/>
                  <a:cs typeface="SimHei" charset="-122"/>
                </a:rPr>
                <a:t>實際操作</a:t>
              </a:r>
              <a:endParaRPr kumimoji="1" lang="zh-CN" altLang="en-US" sz="2800" b="1" i="0" u="none" strike="noStrike" kern="1200" cap="none" spc="600" normalizeH="0" baseline="0" noProof="0" dirty="0">
                <a:ln>
                  <a:noFill/>
                </a:ln>
                <a:solidFill>
                  <a:srgbClr val="394454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35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>
        <p14:ferris dir="l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" grpId="0"/>
      <p:bldP spid="4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BF6ACBA1-6850-440E-87EC-454B2C678D4A}"/>
              </a:ext>
            </a:extLst>
          </p:cNvPr>
          <p:cNvPicPr/>
          <p:nvPr/>
        </p:nvPicPr>
        <p:blipFill rotWithShape="1">
          <a:blip r:embed="rId2"/>
          <a:srcRect t="140" r="10899" b="43362"/>
          <a:stretch/>
        </p:blipFill>
        <p:spPr bwMode="auto">
          <a:xfrm>
            <a:off x="612388" y="955115"/>
            <a:ext cx="5119569" cy="56381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2F78138D-350F-4F57-B2ED-431225D6CAEF}"/>
              </a:ext>
            </a:extLst>
          </p:cNvPr>
          <p:cNvPicPr/>
          <p:nvPr/>
        </p:nvPicPr>
        <p:blipFill rotWithShape="1">
          <a:blip r:embed="rId2"/>
          <a:srcRect t="56495" r="10899"/>
          <a:stretch/>
        </p:blipFill>
        <p:spPr bwMode="auto">
          <a:xfrm>
            <a:off x="6182683" y="1224317"/>
            <a:ext cx="5518848" cy="46786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8936F0-73BC-4AD8-A325-6334CAEA55AC}"/>
              </a:ext>
            </a:extLst>
          </p:cNvPr>
          <p:cNvSpPr txBox="1"/>
          <p:nvPr/>
        </p:nvSpPr>
        <p:spPr>
          <a:xfrm>
            <a:off x="172720" y="264746"/>
            <a:ext cx="416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</a:t>
            </a:r>
            <a:r>
              <a:rPr lang="zh-TW" altLang="en-US" sz="2000" b="1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歷史資料搜尋</a:t>
            </a:r>
            <a:r>
              <a:rPr lang="en-US" altLang="zh-TW" sz="2000" b="1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(historysearch.css) 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194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88A6E32C-BDD4-42BC-8112-4843F8C038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1488" y="2237740"/>
            <a:ext cx="11029023" cy="2956634"/>
          </a:xfrm>
          <a:prstGeom prst="rect">
            <a:avLst/>
          </a:prstGeom>
        </p:spPr>
      </p:pic>
      <p:sp>
        <p:nvSpPr>
          <p:cNvPr id="5" name="10">
            <a:extLst>
              <a:ext uri="{FF2B5EF4-FFF2-40B4-BE49-F238E27FC236}">
                <a16:creationId xmlns:a16="http://schemas.microsoft.com/office/drawing/2014/main" id="{41FCD1AC-9C58-4EB1-AD47-1ACF7781A6DC}"/>
              </a:ext>
            </a:extLst>
          </p:cNvPr>
          <p:cNvSpPr/>
          <p:nvPr/>
        </p:nvSpPr>
        <p:spPr bwMode="auto">
          <a:xfrm>
            <a:off x="0" y="343676"/>
            <a:ext cx="291592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建立網站連接及名稱</a:t>
            </a:r>
            <a:endParaRPr lang="en-US" altLang="zh-TW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195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9CEE33A-278D-4185-8779-A3276129B8DB}"/>
              </a:ext>
            </a:extLst>
          </p:cNvPr>
          <p:cNvPicPr/>
          <p:nvPr/>
        </p:nvPicPr>
        <p:blipFill rotWithShape="1">
          <a:blip r:embed="rId2"/>
          <a:srcRect b="45246"/>
          <a:stretch/>
        </p:blipFill>
        <p:spPr>
          <a:xfrm>
            <a:off x="780910" y="1709102"/>
            <a:ext cx="10630180" cy="4315778"/>
          </a:xfrm>
          <a:prstGeom prst="rect">
            <a:avLst/>
          </a:prstGeom>
        </p:spPr>
      </p:pic>
      <p:sp>
        <p:nvSpPr>
          <p:cNvPr id="5" name="10">
            <a:extLst>
              <a:ext uri="{FF2B5EF4-FFF2-40B4-BE49-F238E27FC236}">
                <a16:creationId xmlns:a16="http://schemas.microsoft.com/office/drawing/2014/main" id="{B183CCDD-4B2B-4AA1-8D90-68BAF321C9C5}"/>
              </a:ext>
            </a:extLst>
          </p:cNvPr>
          <p:cNvSpPr/>
          <p:nvPr/>
        </p:nvSpPr>
        <p:spPr bwMode="auto">
          <a:xfrm>
            <a:off x="0" y="343676"/>
            <a:ext cx="648462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3.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將後端程式放入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views.py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，並建立副程式讓網頁呼叫</a:t>
            </a:r>
            <a:endParaRPr lang="en-US" altLang="zh-TW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61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文字 的圖片&#10;&#10;自動產生的描述">
            <a:extLst>
              <a:ext uri="{FF2B5EF4-FFF2-40B4-BE49-F238E27FC236}">
                <a16:creationId xmlns:a16="http://schemas.microsoft.com/office/drawing/2014/main" id="{01E14A68-A683-4BD0-B348-399AFBFA8125}"/>
              </a:ext>
            </a:extLst>
          </p:cNvPr>
          <p:cNvPicPr/>
          <p:nvPr/>
        </p:nvPicPr>
        <p:blipFill rotWithShape="1">
          <a:blip r:embed="rId2"/>
          <a:srcRect t="54754"/>
          <a:stretch/>
        </p:blipFill>
        <p:spPr>
          <a:xfrm>
            <a:off x="416849" y="1868870"/>
            <a:ext cx="11358301" cy="3810570"/>
          </a:xfrm>
          <a:prstGeom prst="rect">
            <a:avLst/>
          </a:prstGeom>
        </p:spPr>
      </p:pic>
      <p:sp>
        <p:nvSpPr>
          <p:cNvPr id="3" name="10">
            <a:extLst>
              <a:ext uri="{FF2B5EF4-FFF2-40B4-BE49-F238E27FC236}">
                <a16:creationId xmlns:a16="http://schemas.microsoft.com/office/drawing/2014/main" id="{DF0FE529-B74F-4766-AE8E-4954828C6948}"/>
              </a:ext>
            </a:extLst>
          </p:cNvPr>
          <p:cNvSpPr/>
          <p:nvPr/>
        </p:nvSpPr>
        <p:spPr bwMode="auto">
          <a:xfrm>
            <a:off x="0" y="343676"/>
            <a:ext cx="648462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3.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將後端程式放入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views.py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，並建立副程式讓網頁呼叫</a:t>
            </a:r>
            <a:endParaRPr lang="en-US" altLang="zh-TW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86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5000">
        <p14:warp dir="in"/>
      </p:transition>
    </mc:Choice>
    <mc:Fallback xmlns=""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02529" y="6564086"/>
            <a:ext cx="8289471" cy="293914"/>
          </a:xfrm>
          <a:custGeom>
            <a:avLst/>
            <a:gdLst>
              <a:gd name="connsiteX0" fmla="*/ 0 w 8289471"/>
              <a:gd name="connsiteY0" fmla="*/ 0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0 w 8289471"/>
              <a:gd name="connsiteY4" fmla="*/ 0 h 293914"/>
              <a:gd name="connsiteX0" fmla="*/ 179615 w 8289471"/>
              <a:gd name="connsiteY0" fmla="*/ 32657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179615 w 8289471"/>
              <a:gd name="connsiteY4" fmla="*/ 32657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471" h="293914">
                <a:moveTo>
                  <a:pt x="179615" y="32657"/>
                </a:moveTo>
                <a:lnTo>
                  <a:pt x="8289471" y="0"/>
                </a:lnTo>
                <a:lnTo>
                  <a:pt x="8289471" y="293914"/>
                </a:lnTo>
                <a:lnTo>
                  <a:pt x="0" y="293914"/>
                </a:lnTo>
                <a:lnTo>
                  <a:pt x="179615" y="32657"/>
                </a:lnTo>
                <a:close/>
              </a:path>
            </a:pathLst>
          </a:cu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0" b="38483"/>
          <a:stretch/>
        </p:blipFill>
        <p:spPr>
          <a:xfrm>
            <a:off x="0" y="1514902"/>
            <a:ext cx="12192000" cy="349382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514902"/>
            <a:ext cx="12192000" cy="3493827"/>
          </a:xfrm>
          <a:prstGeom prst="rect">
            <a:avLst/>
          </a:prstGeom>
          <a:gradFill>
            <a:gsLst>
              <a:gs pos="16000">
                <a:srgbClr val="394454"/>
              </a:gs>
              <a:gs pos="98000">
                <a:srgbClr val="394454">
                  <a:alpha val="4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627797" y="832513"/>
            <a:ext cx="3862317" cy="1992574"/>
            <a:chOff x="955343" y="1201002"/>
            <a:chExt cx="3862317" cy="1992574"/>
          </a:xfrm>
          <a:effectLst>
            <a:outerShdw blurRad="50800" dist="76200" dir="5400000" algn="t" rotWithShape="0">
              <a:prstClr val="black">
                <a:alpha val="22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955343" y="1392072"/>
              <a:ext cx="3862317" cy="1801504"/>
            </a:xfrm>
            <a:prstGeom prst="rect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4" name="三角形 13"/>
            <p:cNvSpPr/>
            <p:nvPr/>
          </p:nvSpPr>
          <p:spPr>
            <a:xfrm>
              <a:off x="2714097" y="1201002"/>
              <a:ext cx="344809" cy="245660"/>
            </a:xfrm>
            <a:prstGeom prst="triangle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55343" y="3002018"/>
              <a:ext cx="3862317" cy="191557"/>
            </a:xfrm>
            <a:prstGeom prst="rect">
              <a:avLst/>
            </a:prstGeom>
            <a:solidFill>
              <a:srgbClr val="D0A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838245" y="1078172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04</a:t>
            </a:r>
            <a:endParaRPr kumimoji="1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 rot="16200000">
            <a:off x="2699428" y="1704120"/>
            <a:ext cx="116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PART 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39581" y="2645778"/>
            <a:ext cx="4615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000" b="1" spc="600" noProof="0" dirty="0">
                <a:solidFill>
                  <a:prstClr val="white"/>
                </a:solidFill>
                <a:effectLst>
                  <a:outerShdw blurRad="114300" dist="76200" dir="18900000" algn="bl" rotWithShape="0">
                    <a:prstClr val="black">
                      <a:alpha val="19000"/>
                    </a:prstClr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實際操作</a:t>
            </a:r>
            <a:endParaRPr kumimoji="1" lang="zh-CN" altLang="en-US" sz="8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14300" dist="76200" dir="18900000" algn="b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15399" y="363984"/>
            <a:ext cx="292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https://www.ypppt.com/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56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5000">
        <p14:doors dir="vert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/>
      <p:bldP spid="18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梯形 6"/>
          <p:cNvSpPr/>
          <p:nvPr/>
        </p:nvSpPr>
        <p:spPr>
          <a:xfrm flipH="1" flipV="1">
            <a:off x="1855688" y="0"/>
            <a:ext cx="6620506" cy="6894751"/>
          </a:xfrm>
          <a:custGeom>
            <a:avLst/>
            <a:gdLst>
              <a:gd name="connsiteX0" fmla="*/ 0 w 6598722"/>
              <a:gd name="connsiteY0" fmla="*/ 6858000 h 6858000"/>
              <a:gd name="connsiteX1" fmla="*/ 2243434 w 6598722"/>
              <a:gd name="connsiteY1" fmla="*/ 0 h 6858000"/>
              <a:gd name="connsiteX2" fmla="*/ 4355288 w 6598722"/>
              <a:gd name="connsiteY2" fmla="*/ 0 h 6858000"/>
              <a:gd name="connsiteX3" fmla="*/ 6598722 w 6598722"/>
              <a:gd name="connsiteY3" fmla="*/ 6858000 h 6858000"/>
              <a:gd name="connsiteX4" fmla="*/ 0 w 6598722"/>
              <a:gd name="connsiteY4" fmla="*/ 6858000 h 6858000"/>
              <a:gd name="connsiteX0" fmla="*/ 0 w 6599724"/>
              <a:gd name="connsiteY0" fmla="*/ 6858000 h 6858000"/>
              <a:gd name="connsiteX1" fmla="*/ 2243434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99724"/>
              <a:gd name="connsiteY0" fmla="*/ 6858000 h 6858000"/>
              <a:gd name="connsiteX1" fmla="*/ 2540317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87849"/>
              <a:gd name="connsiteY0" fmla="*/ 6858000 h 6858000"/>
              <a:gd name="connsiteX1" fmla="*/ 2528442 w 6587849"/>
              <a:gd name="connsiteY1" fmla="*/ 0 h 6858000"/>
              <a:gd name="connsiteX2" fmla="*/ 6587849 w 6587849"/>
              <a:gd name="connsiteY2" fmla="*/ 0 h 6858000"/>
              <a:gd name="connsiteX3" fmla="*/ 6586847 w 6587849"/>
              <a:gd name="connsiteY3" fmla="*/ 6858000 h 6858000"/>
              <a:gd name="connsiteX4" fmla="*/ 0 w 6587849"/>
              <a:gd name="connsiteY4" fmla="*/ 6858000 h 6858000"/>
              <a:gd name="connsiteX0" fmla="*/ 0 w 6587849"/>
              <a:gd name="connsiteY0" fmla="*/ 6872287 h 6872287"/>
              <a:gd name="connsiteX1" fmla="*/ 3928617 w 6587849"/>
              <a:gd name="connsiteY1" fmla="*/ 0 h 6872287"/>
              <a:gd name="connsiteX2" fmla="*/ 6587849 w 6587849"/>
              <a:gd name="connsiteY2" fmla="*/ 14287 h 6872287"/>
              <a:gd name="connsiteX3" fmla="*/ 6586847 w 6587849"/>
              <a:gd name="connsiteY3" fmla="*/ 6872287 h 6872287"/>
              <a:gd name="connsiteX4" fmla="*/ 0 w 6587849"/>
              <a:gd name="connsiteY4" fmla="*/ 6872287 h 6872287"/>
              <a:gd name="connsiteX0" fmla="*/ 0 w 6636835"/>
              <a:gd name="connsiteY0" fmla="*/ 6888616 h 6888616"/>
              <a:gd name="connsiteX1" fmla="*/ 3977603 w 6636835"/>
              <a:gd name="connsiteY1" fmla="*/ 0 h 6888616"/>
              <a:gd name="connsiteX2" fmla="*/ 6636835 w 6636835"/>
              <a:gd name="connsiteY2" fmla="*/ 14287 h 6888616"/>
              <a:gd name="connsiteX3" fmla="*/ 6635833 w 6636835"/>
              <a:gd name="connsiteY3" fmla="*/ 6872287 h 6888616"/>
              <a:gd name="connsiteX4" fmla="*/ 0 w 6636835"/>
              <a:gd name="connsiteY4" fmla="*/ 6888616 h 6888616"/>
              <a:gd name="connsiteX0" fmla="*/ 0 w 6669492"/>
              <a:gd name="connsiteY0" fmla="*/ 6855959 h 6872287"/>
              <a:gd name="connsiteX1" fmla="*/ 4010260 w 6669492"/>
              <a:gd name="connsiteY1" fmla="*/ 0 h 6872287"/>
              <a:gd name="connsiteX2" fmla="*/ 6669492 w 6669492"/>
              <a:gd name="connsiteY2" fmla="*/ 14287 h 6872287"/>
              <a:gd name="connsiteX3" fmla="*/ 6668490 w 6669492"/>
              <a:gd name="connsiteY3" fmla="*/ 6872287 h 6872287"/>
              <a:gd name="connsiteX4" fmla="*/ 0 w 6669492"/>
              <a:gd name="connsiteY4" fmla="*/ 6855959 h 6872287"/>
              <a:gd name="connsiteX0" fmla="*/ 0 w 6702149"/>
              <a:gd name="connsiteY0" fmla="*/ 6872235 h 6872287"/>
              <a:gd name="connsiteX1" fmla="*/ 4042917 w 6702149"/>
              <a:gd name="connsiteY1" fmla="*/ 0 h 6872287"/>
              <a:gd name="connsiteX2" fmla="*/ 6702149 w 6702149"/>
              <a:gd name="connsiteY2" fmla="*/ 14287 h 6872287"/>
              <a:gd name="connsiteX3" fmla="*/ 6701147 w 6702149"/>
              <a:gd name="connsiteY3" fmla="*/ 6872287 h 6872287"/>
              <a:gd name="connsiteX4" fmla="*/ 0 w 6702149"/>
              <a:gd name="connsiteY4" fmla="*/ 6872235 h 6872287"/>
              <a:gd name="connsiteX0" fmla="*/ 0 w 6620506"/>
              <a:gd name="connsiteY0" fmla="*/ 6872235 h 6872287"/>
              <a:gd name="connsiteX1" fmla="*/ 3961274 w 6620506"/>
              <a:gd name="connsiteY1" fmla="*/ 0 h 6872287"/>
              <a:gd name="connsiteX2" fmla="*/ 6620506 w 6620506"/>
              <a:gd name="connsiteY2" fmla="*/ 14287 h 6872287"/>
              <a:gd name="connsiteX3" fmla="*/ 6619504 w 6620506"/>
              <a:gd name="connsiteY3" fmla="*/ 6872287 h 6872287"/>
              <a:gd name="connsiteX4" fmla="*/ 0 w 6620506"/>
              <a:gd name="connsiteY4" fmla="*/ 6872235 h 687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0506" h="6872287">
                <a:moveTo>
                  <a:pt x="0" y="6872235"/>
                </a:moveTo>
                <a:lnTo>
                  <a:pt x="3961274" y="0"/>
                </a:lnTo>
                <a:lnTo>
                  <a:pt x="6620506" y="14287"/>
                </a:lnTo>
                <a:lnTo>
                  <a:pt x="6619504" y="6872287"/>
                </a:lnTo>
                <a:lnTo>
                  <a:pt x="0" y="6872235"/>
                </a:lnTo>
                <a:close/>
              </a:path>
            </a:pathLst>
          </a:cu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7" name="梯形 6"/>
          <p:cNvSpPr/>
          <p:nvPr/>
        </p:nvSpPr>
        <p:spPr>
          <a:xfrm flipH="1">
            <a:off x="1872106" y="30615"/>
            <a:ext cx="6587849" cy="6892699"/>
          </a:xfrm>
          <a:custGeom>
            <a:avLst/>
            <a:gdLst>
              <a:gd name="connsiteX0" fmla="*/ 0 w 6598722"/>
              <a:gd name="connsiteY0" fmla="*/ 6858000 h 6858000"/>
              <a:gd name="connsiteX1" fmla="*/ 2243434 w 6598722"/>
              <a:gd name="connsiteY1" fmla="*/ 0 h 6858000"/>
              <a:gd name="connsiteX2" fmla="*/ 4355288 w 6598722"/>
              <a:gd name="connsiteY2" fmla="*/ 0 h 6858000"/>
              <a:gd name="connsiteX3" fmla="*/ 6598722 w 6598722"/>
              <a:gd name="connsiteY3" fmla="*/ 6858000 h 6858000"/>
              <a:gd name="connsiteX4" fmla="*/ 0 w 6598722"/>
              <a:gd name="connsiteY4" fmla="*/ 6858000 h 6858000"/>
              <a:gd name="connsiteX0" fmla="*/ 0 w 6599724"/>
              <a:gd name="connsiteY0" fmla="*/ 6858000 h 6858000"/>
              <a:gd name="connsiteX1" fmla="*/ 2243434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99724"/>
              <a:gd name="connsiteY0" fmla="*/ 6858000 h 6858000"/>
              <a:gd name="connsiteX1" fmla="*/ 2540317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87849"/>
              <a:gd name="connsiteY0" fmla="*/ 6858000 h 6858000"/>
              <a:gd name="connsiteX1" fmla="*/ 2528442 w 6587849"/>
              <a:gd name="connsiteY1" fmla="*/ 0 h 6858000"/>
              <a:gd name="connsiteX2" fmla="*/ 6587849 w 6587849"/>
              <a:gd name="connsiteY2" fmla="*/ 0 h 6858000"/>
              <a:gd name="connsiteX3" fmla="*/ 6586847 w 6587849"/>
              <a:gd name="connsiteY3" fmla="*/ 6858000 h 6858000"/>
              <a:gd name="connsiteX4" fmla="*/ 0 w 6587849"/>
              <a:gd name="connsiteY4" fmla="*/ 6858000 h 6858000"/>
              <a:gd name="connsiteX0" fmla="*/ 0 w 6587849"/>
              <a:gd name="connsiteY0" fmla="*/ 6872287 h 6872287"/>
              <a:gd name="connsiteX1" fmla="*/ 3657155 w 6587849"/>
              <a:gd name="connsiteY1" fmla="*/ 0 h 6872287"/>
              <a:gd name="connsiteX2" fmla="*/ 6587849 w 6587849"/>
              <a:gd name="connsiteY2" fmla="*/ 14287 h 6872287"/>
              <a:gd name="connsiteX3" fmla="*/ 6586847 w 6587849"/>
              <a:gd name="connsiteY3" fmla="*/ 6872287 h 6872287"/>
              <a:gd name="connsiteX4" fmla="*/ 0 w 6587849"/>
              <a:gd name="connsiteY4" fmla="*/ 6872287 h 6872287"/>
              <a:gd name="connsiteX0" fmla="*/ 0 w 6587849"/>
              <a:gd name="connsiteY0" fmla="*/ 6888606 h 6888606"/>
              <a:gd name="connsiteX1" fmla="*/ 3918412 w 6587849"/>
              <a:gd name="connsiteY1" fmla="*/ 0 h 6888606"/>
              <a:gd name="connsiteX2" fmla="*/ 6587849 w 6587849"/>
              <a:gd name="connsiteY2" fmla="*/ 30606 h 6888606"/>
              <a:gd name="connsiteX3" fmla="*/ 6586847 w 6587849"/>
              <a:gd name="connsiteY3" fmla="*/ 6888606 h 6888606"/>
              <a:gd name="connsiteX4" fmla="*/ 0 w 6587849"/>
              <a:gd name="connsiteY4" fmla="*/ 6888606 h 688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7849" h="6888606">
                <a:moveTo>
                  <a:pt x="0" y="6888606"/>
                </a:moveTo>
                <a:lnTo>
                  <a:pt x="3918412" y="0"/>
                </a:lnTo>
                <a:lnTo>
                  <a:pt x="6587849" y="30606"/>
                </a:lnTo>
                <a:lnTo>
                  <a:pt x="6586847" y="6888606"/>
                </a:lnTo>
                <a:lnTo>
                  <a:pt x="0" y="6888606"/>
                </a:lnTo>
                <a:close/>
              </a:path>
            </a:pathLst>
          </a:cu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8060" y="1505719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2021</a:t>
            </a:r>
            <a:endParaRPr kumimoji="1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文本框 22">
            <a:extLst>
              <a:ext uri="{FF2B5EF4-FFF2-40B4-BE49-F238E27FC236}">
                <a16:creationId xmlns:a16="http://schemas.microsoft.com/office/drawing/2014/main" id="{DB8ED98C-14ED-4B53-BAFE-5D97A7B74004}"/>
              </a:ext>
            </a:extLst>
          </p:cNvPr>
          <p:cNvSpPr txBox="1"/>
          <p:nvPr/>
        </p:nvSpPr>
        <p:spPr>
          <a:xfrm>
            <a:off x="4695972" y="5246667"/>
            <a:ext cx="3313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 b="1" noProof="0" dirty="0">
                <a:solidFill>
                  <a:prstClr val="white">
                    <a:alpha val="12000"/>
                  </a:prstClr>
                </a:solidFill>
                <a:latin typeface="Arial" charset="0"/>
                <a:ea typeface="Arial" charset="0"/>
                <a:cs typeface="Arial" charset="0"/>
              </a:rPr>
              <a:t>Python</a:t>
            </a:r>
            <a:endParaRPr kumimoji="1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12000"/>
                </a:prst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梯形 6"/>
          <p:cNvSpPr/>
          <p:nvPr/>
        </p:nvSpPr>
        <p:spPr>
          <a:xfrm flipH="1" flipV="1">
            <a:off x="-271349" y="-84667"/>
            <a:ext cx="8575693" cy="7027334"/>
          </a:xfrm>
          <a:custGeom>
            <a:avLst/>
            <a:gdLst>
              <a:gd name="connsiteX0" fmla="*/ 0 w 6598722"/>
              <a:gd name="connsiteY0" fmla="*/ 6858000 h 6858000"/>
              <a:gd name="connsiteX1" fmla="*/ 2243434 w 6598722"/>
              <a:gd name="connsiteY1" fmla="*/ 0 h 6858000"/>
              <a:gd name="connsiteX2" fmla="*/ 4355288 w 6598722"/>
              <a:gd name="connsiteY2" fmla="*/ 0 h 6858000"/>
              <a:gd name="connsiteX3" fmla="*/ 6598722 w 6598722"/>
              <a:gd name="connsiteY3" fmla="*/ 6858000 h 6858000"/>
              <a:gd name="connsiteX4" fmla="*/ 0 w 6598722"/>
              <a:gd name="connsiteY4" fmla="*/ 6858000 h 6858000"/>
              <a:gd name="connsiteX0" fmla="*/ 0 w 6599724"/>
              <a:gd name="connsiteY0" fmla="*/ 6858000 h 6858000"/>
              <a:gd name="connsiteX1" fmla="*/ 2243434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99724"/>
              <a:gd name="connsiteY0" fmla="*/ 6858000 h 6858000"/>
              <a:gd name="connsiteX1" fmla="*/ 2540317 w 6599724"/>
              <a:gd name="connsiteY1" fmla="*/ 0 h 6858000"/>
              <a:gd name="connsiteX2" fmla="*/ 6599724 w 6599724"/>
              <a:gd name="connsiteY2" fmla="*/ 0 h 6858000"/>
              <a:gd name="connsiteX3" fmla="*/ 6598722 w 6599724"/>
              <a:gd name="connsiteY3" fmla="*/ 6858000 h 6858000"/>
              <a:gd name="connsiteX4" fmla="*/ 0 w 6599724"/>
              <a:gd name="connsiteY4" fmla="*/ 6858000 h 6858000"/>
              <a:gd name="connsiteX0" fmla="*/ 0 w 6587849"/>
              <a:gd name="connsiteY0" fmla="*/ 6858000 h 6858000"/>
              <a:gd name="connsiteX1" fmla="*/ 2528442 w 6587849"/>
              <a:gd name="connsiteY1" fmla="*/ 0 h 6858000"/>
              <a:gd name="connsiteX2" fmla="*/ 6587849 w 6587849"/>
              <a:gd name="connsiteY2" fmla="*/ 0 h 6858000"/>
              <a:gd name="connsiteX3" fmla="*/ 6586847 w 6587849"/>
              <a:gd name="connsiteY3" fmla="*/ 6858000 h 6858000"/>
              <a:gd name="connsiteX4" fmla="*/ 0 w 6587849"/>
              <a:gd name="connsiteY4" fmla="*/ 6858000 h 6858000"/>
              <a:gd name="connsiteX0" fmla="*/ 0 w 6587849"/>
              <a:gd name="connsiteY0" fmla="*/ 6872287 h 6872287"/>
              <a:gd name="connsiteX1" fmla="*/ 3657155 w 6587849"/>
              <a:gd name="connsiteY1" fmla="*/ 0 h 6872287"/>
              <a:gd name="connsiteX2" fmla="*/ 6587849 w 6587849"/>
              <a:gd name="connsiteY2" fmla="*/ 14287 h 6872287"/>
              <a:gd name="connsiteX3" fmla="*/ 6586847 w 6587849"/>
              <a:gd name="connsiteY3" fmla="*/ 6872287 h 6872287"/>
              <a:gd name="connsiteX4" fmla="*/ 0 w 6587849"/>
              <a:gd name="connsiteY4" fmla="*/ 6872287 h 6872287"/>
              <a:gd name="connsiteX0" fmla="*/ 0 w 6702149"/>
              <a:gd name="connsiteY0" fmla="*/ 6872287 h 6872287"/>
              <a:gd name="connsiteX1" fmla="*/ 3771455 w 6702149"/>
              <a:gd name="connsiteY1" fmla="*/ 0 h 6872287"/>
              <a:gd name="connsiteX2" fmla="*/ 6702149 w 6702149"/>
              <a:gd name="connsiteY2" fmla="*/ 14287 h 6872287"/>
              <a:gd name="connsiteX3" fmla="*/ 6701147 w 6702149"/>
              <a:gd name="connsiteY3" fmla="*/ 6872287 h 6872287"/>
              <a:gd name="connsiteX4" fmla="*/ 0 w 6702149"/>
              <a:gd name="connsiteY4" fmla="*/ 6872287 h 6872287"/>
              <a:gd name="connsiteX0" fmla="*/ 0 w 6767463"/>
              <a:gd name="connsiteY0" fmla="*/ 6806972 h 6872287"/>
              <a:gd name="connsiteX1" fmla="*/ 3836769 w 6767463"/>
              <a:gd name="connsiteY1" fmla="*/ 0 h 6872287"/>
              <a:gd name="connsiteX2" fmla="*/ 6767463 w 6767463"/>
              <a:gd name="connsiteY2" fmla="*/ 14287 h 6872287"/>
              <a:gd name="connsiteX3" fmla="*/ 6766461 w 6767463"/>
              <a:gd name="connsiteY3" fmla="*/ 6872287 h 6872287"/>
              <a:gd name="connsiteX4" fmla="*/ 0 w 6767463"/>
              <a:gd name="connsiteY4" fmla="*/ 6806972 h 6872287"/>
              <a:gd name="connsiteX0" fmla="*/ 0 w 6816449"/>
              <a:gd name="connsiteY0" fmla="*/ 6855929 h 6872287"/>
              <a:gd name="connsiteX1" fmla="*/ 3885755 w 6816449"/>
              <a:gd name="connsiteY1" fmla="*/ 0 h 6872287"/>
              <a:gd name="connsiteX2" fmla="*/ 6816449 w 6816449"/>
              <a:gd name="connsiteY2" fmla="*/ 14287 h 6872287"/>
              <a:gd name="connsiteX3" fmla="*/ 6815447 w 6816449"/>
              <a:gd name="connsiteY3" fmla="*/ 6872287 h 6872287"/>
              <a:gd name="connsiteX4" fmla="*/ 0 w 6816449"/>
              <a:gd name="connsiteY4" fmla="*/ 6855929 h 6872287"/>
              <a:gd name="connsiteX0" fmla="*/ 0 w 6849106"/>
              <a:gd name="connsiteY0" fmla="*/ 6888567 h 6888567"/>
              <a:gd name="connsiteX1" fmla="*/ 3918412 w 6849106"/>
              <a:gd name="connsiteY1" fmla="*/ 0 h 6888567"/>
              <a:gd name="connsiteX2" fmla="*/ 6849106 w 6849106"/>
              <a:gd name="connsiteY2" fmla="*/ 14287 h 6888567"/>
              <a:gd name="connsiteX3" fmla="*/ 6848104 w 6849106"/>
              <a:gd name="connsiteY3" fmla="*/ 6872287 h 6888567"/>
              <a:gd name="connsiteX4" fmla="*/ 0 w 6849106"/>
              <a:gd name="connsiteY4" fmla="*/ 6888567 h 6888567"/>
              <a:gd name="connsiteX0" fmla="*/ 0 w 6849106"/>
              <a:gd name="connsiteY0" fmla="*/ 6904886 h 6904886"/>
              <a:gd name="connsiteX1" fmla="*/ 3188073 w 6849106"/>
              <a:gd name="connsiteY1" fmla="*/ 0 h 6904886"/>
              <a:gd name="connsiteX2" fmla="*/ 6849106 w 6849106"/>
              <a:gd name="connsiteY2" fmla="*/ 30606 h 6904886"/>
              <a:gd name="connsiteX3" fmla="*/ 6848104 w 6849106"/>
              <a:gd name="connsiteY3" fmla="*/ 6888606 h 6904886"/>
              <a:gd name="connsiteX4" fmla="*/ 0 w 6849106"/>
              <a:gd name="connsiteY4" fmla="*/ 6904886 h 6904886"/>
              <a:gd name="connsiteX0" fmla="*/ 0 w 6849106"/>
              <a:gd name="connsiteY0" fmla="*/ 6904886 h 6986001"/>
              <a:gd name="connsiteX1" fmla="*/ 3188073 w 6849106"/>
              <a:gd name="connsiteY1" fmla="*/ 0 h 6986001"/>
              <a:gd name="connsiteX2" fmla="*/ 6849106 w 6849106"/>
              <a:gd name="connsiteY2" fmla="*/ 30606 h 6986001"/>
              <a:gd name="connsiteX3" fmla="*/ 6848104 w 6849106"/>
              <a:gd name="connsiteY3" fmla="*/ 6986001 h 6986001"/>
              <a:gd name="connsiteX4" fmla="*/ 0 w 6849106"/>
              <a:gd name="connsiteY4" fmla="*/ 6904886 h 6986001"/>
              <a:gd name="connsiteX0" fmla="*/ 0 w 6914938"/>
              <a:gd name="connsiteY0" fmla="*/ 6969816 h 6986001"/>
              <a:gd name="connsiteX1" fmla="*/ 3253905 w 6914938"/>
              <a:gd name="connsiteY1" fmla="*/ 0 h 6986001"/>
              <a:gd name="connsiteX2" fmla="*/ 6914938 w 6914938"/>
              <a:gd name="connsiteY2" fmla="*/ 30606 h 6986001"/>
              <a:gd name="connsiteX3" fmla="*/ 6913936 w 6914938"/>
              <a:gd name="connsiteY3" fmla="*/ 6986001 h 6986001"/>
              <a:gd name="connsiteX4" fmla="*/ 0 w 6914938"/>
              <a:gd name="connsiteY4" fmla="*/ 6969816 h 69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4938" h="6986001">
                <a:moveTo>
                  <a:pt x="0" y="6969816"/>
                </a:moveTo>
                <a:lnTo>
                  <a:pt x="3253905" y="0"/>
                </a:lnTo>
                <a:lnTo>
                  <a:pt x="6914938" y="30606"/>
                </a:lnTo>
                <a:lnTo>
                  <a:pt x="6913936" y="6986001"/>
                </a:lnTo>
                <a:lnTo>
                  <a:pt x="0" y="6969816"/>
                </a:lnTo>
                <a:close/>
              </a:path>
            </a:pathLst>
          </a:custGeom>
          <a:solidFill>
            <a:srgbClr val="394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945" y="2490092"/>
            <a:ext cx="597471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7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Hei" charset="-122"/>
                <a:ea typeface="SimHei" charset="-122"/>
                <a:cs typeface="SimHei" charset="-122"/>
              </a:rPr>
              <a:t>感谢您的</a:t>
            </a:r>
            <a:r>
              <a:rPr kumimoji="1" lang="zh-TW" altLang="en-US" sz="7500" b="1" dirty="0">
                <a:solidFill>
                  <a:prstClr val="white"/>
                </a:solidFill>
                <a:latin typeface="SimHei" charset="-122"/>
                <a:ea typeface="SimHei" charset="-122"/>
                <a:cs typeface="SimHei" charset="-122"/>
              </a:rPr>
              <a:t>聆聽</a:t>
            </a:r>
            <a:endParaRPr kumimoji="1" lang="zh-CN" altLang="en-US" sz="7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4882" y="3722215"/>
            <a:ext cx="5416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SALES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REPORT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4" t="48339" b="36185"/>
          <a:stretch/>
        </p:blipFill>
        <p:spPr>
          <a:xfrm>
            <a:off x="2316457" y="1298883"/>
            <a:ext cx="1347818" cy="1534706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9551735" y="110859"/>
            <a:ext cx="2397140" cy="369332"/>
            <a:chOff x="9940677" y="271593"/>
            <a:chExt cx="2397140" cy="369332"/>
          </a:xfrm>
        </p:grpSpPr>
        <p:sp>
          <p:nvSpPr>
            <p:cNvPr id="24" name="椭圆 23"/>
            <p:cNvSpPr/>
            <p:nvPr/>
          </p:nvSpPr>
          <p:spPr>
            <a:xfrm>
              <a:off x="12125546" y="350124"/>
              <a:ext cx="212271" cy="212271"/>
            </a:xfrm>
            <a:prstGeom prst="ellipse">
              <a:avLst/>
            </a:prstGeom>
            <a:solidFill>
              <a:srgbClr val="D0A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940677" y="271593"/>
              <a:ext cx="2129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D0AA8C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rPr>
                <a:t>COMPANY</a:t>
              </a:r>
              <a:r>
                <a:rPr kumimoji="1" lang="zh-CN" alt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D0AA8C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rPr>
                <a:t>  </a:t>
              </a:r>
              <a:r>
                <a:rPr kumimoji="1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D0AA8C"/>
                  </a:solidFill>
                  <a:effectLst/>
                  <a:uLnTx/>
                  <a:uFillTx/>
                  <a:latin typeface="DengXian" panose="020F0502020204030204"/>
                  <a:ea typeface="DengXian" panose="02010600030101010101" pitchFamily="2" charset="-122"/>
                  <a:cs typeface="+mn-cs"/>
                </a:rPr>
                <a:t>LOGO</a:t>
              </a:r>
              <a:endParaRPr kumimoji="1" lang="zh-CN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D0AA8C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 rot="16200000">
            <a:off x="7276628" y="958314"/>
            <a:ext cx="4259803" cy="4941372"/>
            <a:chOff x="6209272" y="2109017"/>
            <a:chExt cx="3872175" cy="4491723"/>
          </a:xfrm>
        </p:grpSpPr>
        <p:sp>
          <p:nvSpPr>
            <p:cNvPr id="31" name="六边形 30"/>
            <p:cNvSpPr/>
            <p:nvPr/>
          </p:nvSpPr>
          <p:spPr>
            <a:xfrm rot="5400000">
              <a:off x="5899498" y="2418791"/>
              <a:ext cx="4491723" cy="3872175"/>
            </a:xfrm>
            <a:prstGeom prst="hexagon">
              <a:avLst>
                <a:gd name="adj" fmla="val 29486"/>
                <a:gd name="vf" fmla="val 115470"/>
              </a:avLst>
            </a:prstGeom>
            <a:noFill/>
            <a:ln>
              <a:solidFill>
                <a:srgbClr val="3944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32" name="六边形 31"/>
            <p:cNvSpPr/>
            <p:nvPr/>
          </p:nvSpPr>
          <p:spPr>
            <a:xfrm rot="5400000">
              <a:off x="6081111" y="2575354"/>
              <a:ext cx="4128496" cy="3559048"/>
            </a:xfrm>
            <a:prstGeom prst="hexagon">
              <a:avLst>
                <a:gd name="adj" fmla="val 29486"/>
                <a:gd name="vf" fmla="val 115470"/>
              </a:avLst>
            </a:prstGeom>
            <a:blipFill dpi="0" rotWithShape="0">
              <a:blip r:embed="rId4"/>
              <a:srcRect/>
              <a:stretch>
                <a:fillRect l="-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129108"/>
      </p:ext>
    </p:extLst>
  </p:cSld>
  <p:clrMapOvr>
    <a:masterClrMapping/>
  </p:clrMapOvr>
  <p:transition spd="slow" advTm="5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50"/>
                            </p:stCondLst>
                            <p:childTnLst>
                              <p:par>
                                <p:cTn id="2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18" grpId="0"/>
      <p:bldP spid="26" grpId="0"/>
      <p:bldP spid="17" grpId="0" animBg="1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02529" y="6564086"/>
            <a:ext cx="8289471" cy="293914"/>
          </a:xfrm>
          <a:custGeom>
            <a:avLst/>
            <a:gdLst>
              <a:gd name="connsiteX0" fmla="*/ 0 w 8289471"/>
              <a:gd name="connsiteY0" fmla="*/ 0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0 w 8289471"/>
              <a:gd name="connsiteY4" fmla="*/ 0 h 293914"/>
              <a:gd name="connsiteX0" fmla="*/ 179615 w 8289471"/>
              <a:gd name="connsiteY0" fmla="*/ 32657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179615 w 8289471"/>
              <a:gd name="connsiteY4" fmla="*/ 32657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471" h="293914">
                <a:moveTo>
                  <a:pt x="179615" y="32657"/>
                </a:moveTo>
                <a:lnTo>
                  <a:pt x="8289471" y="0"/>
                </a:lnTo>
                <a:lnTo>
                  <a:pt x="8289471" y="293914"/>
                </a:lnTo>
                <a:lnTo>
                  <a:pt x="0" y="293914"/>
                </a:lnTo>
                <a:lnTo>
                  <a:pt x="179615" y="32657"/>
                </a:lnTo>
                <a:close/>
              </a:path>
            </a:pathLst>
          </a:cu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0" b="38483"/>
          <a:stretch/>
        </p:blipFill>
        <p:spPr>
          <a:xfrm>
            <a:off x="0" y="1514902"/>
            <a:ext cx="12192000" cy="349382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514902"/>
            <a:ext cx="12192000" cy="3493827"/>
          </a:xfrm>
          <a:prstGeom prst="rect">
            <a:avLst/>
          </a:prstGeom>
          <a:gradFill>
            <a:gsLst>
              <a:gs pos="16000">
                <a:srgbClr val="394454"/>
              </a:gs>
              <a:gs pos="98000">
                <a:srgbClr val="394454">
                  <a:alpha val="4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627797" y="832513"/>
            <a:ext cx="3862317" cy="1992574"/>
            <a:chOff x="955343" y="1201002"/>
            <a:chExt cx="3862317" cy="1992574"/>
          </a:xfrm>
          <a:effectLst>
            <a:outerShdw blurRad="50800" dist="76200" dir="5400000" algn="t" rotWithShape="0">
              <a:prstClr val="black">
                <a:alpha val="22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955343" y="1392072"/>
              <a:ext cx="3862317" cy="1801504"/>
            </a:xfrm>
            <a:prstGeom prst="rect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4" name="三角形 13"/>
            <p:cNvSpPr/>
            <p:nvPr/>
          </p:nvSpPr>
          <p:spPr>
            <a:xfrm>
              <a:off x="2714097" y="1201002"/>
              <a:ext cx="344809" cy="245660"/>
            </a:xfrm>
            <a:prstGeom prst="triangle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55343" y="3002018"/>
              <a:ext cx="3862317" cy="191557"/>
            </a:xfrm>
            <a:prstGeom prst="rect">
              <a:avLst/>
            </a:prstGeom>
            <a:solidFill>
              <a:srgbClr val="D0A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838245" y="1078172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01</a:t>
            </a:r>
            <a:endParaRPr kumimoji="1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 rot="16200000">
            <a:off x="2699428" y="1704120"/>
            <a:ext cx="116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PART 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925699" y="2633529"/>
            <a:ext cx="6830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000" b="1" spc="600" dirty="0">
                <a:solidFill>
                  <a:prstClr val="white"/>
                </a:solidFill>
                <a:effectLst>
                  <a:outerShdw blurRad="114300" dist="76200" dir="18900000" algn="bl" rotWithShape="0">
                    <a:prstClr val="black">
                      <a:alpha val="19000"/>
                    </a:prstClr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即時</a:t>
            </a:r>
            <a:r>
              <a:rPr kumimoji="1" lang="zh-TW" altLang="en-US" sz="8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14300" dist="76200" dir="18900000" algn="b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SimHei" charset="-122"/>
                <a:ea typeface="SimHei" charset="-122"/>
                <a:cs typeface="SimHei" charset="-122"/>
              </a:rPr>
              <a:t>資料搜尋</a:t>
            </a:r>
            <a:endParaRPr kumimoji="1" lang="zh-CN" altLang="en-US" sz="8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14300" dist="76200" dir="18900000" algn="b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15399" y="363984"/>
            <a:ext cx="292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https://www.ypppt.com/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80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doors dir="ver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/>
      <p:bldP spid="18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0">
            <a:extLst>
              <a:ext uri="{FF2B5EF4-FFF2-40B4-BE49-F238E27FC236}">
                <a16:creationId xmlns:a16="http://schemas.microsoft.com/office/drawing/2014/main" id="{CCBC2966-3E19-4759-8E69-8BC7EA1E9BD7}"/>
              </a:ext>
            </a:extLst>
          </p:cNvPr>
          <p:cNvSpPr/>
          <p:nvPr/>
        </p:nvSpPr>
        <p:spPr bwMode="auto">
          <a:xfrm>
            <a:off x="0" y="343676"/>
            <a:ext cx="265176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1.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引入需要的套件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6F4F0CA-8F03-4D1A-A862-E4873DDB161A}"/>
              </a:ext>
            </a:extLst>
          </p:cNvPr>
          <p:cNvPicPr/>
          <p:nvPr/>
        </p:nvPicPr>
        <p:blipFill rotWithShape="1">
          <a:blip r:embed="rId2"/>
          <a:srcRect r="22849"/>
          <a:stretch/>
        </p:blipFill>
        <p:spPr>
          <a:xfrm>
            <a:off x="1518952" y="1463040"/>
            <a:ext cx="9154096" cy="468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2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2687AF5D-68FD-476B-8FFF-594EB67F7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" r="2474"/>
          <a:stretch/>
        </p:blipFill>
        <p:spPr>
          <a:xfrm>
            <a:off x="456256" y="1584324"/>
            <a:ext cx="11279487" cy="4471035"/>
          </a:xfrm>
          <a:prstGeom prst="rect">
            <a:avLst/>
          </a:prstGeom>
        </p:spPr>
      </p:pic>
      <p:sp>
        <p:nvSpPr>
          <p:cNvPr id="7" name="10">
            <a:extLst>
              <a:ext uri="{FF2B5EF4-FFF2-40B4-BE49-F238E27FC236}">
                <a16:creationId xmlns:a16="http://schemas.microsoft.com/office/drawing/2014/main" id="{70DFB237-D8B6-4831-8F68-DE4053DAEA29}"/>
              </a:ext>
            </a:extLst>
          </p:cNvPr>
          <p:cNvSpPr/>
          <p:nvPr/>
        </p:nvSpPr>
        <p:spPr bwMode="auto">
          <a:xfrm>
            <a:off x="0" y="343676"/>
            <a:ext cx="757936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從網站端抓取股票代號後，丟入</a:t>
            </a:r>
            <a:r>
              <a:rPr lang="en-US" altLang="zh-TW" sz="2000" dirty="0" err="1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twstock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，抓取股票的即時資訊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211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902529" y="6564086"/>
            <a:ext cx="8289471" cy="293914"/>
          </a:xfrm>
          <a:custGeom>
            <a:avLst/>
            <a:gdLst>
              <a:gd name="connsiteX0" fmla="*/ 0 w 8289471"/>
              <a:gd name="connsiteY0" fmla="*/ 0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0 w 8289471"/>
              <a:gd name="connsiteY4" fmla="*/ 0 h 293914"/>
              <a:gd name="connsiteX0" fmla="*/ 179615 w 8289471"/>
              <a:gd name="connsiteY0" fmla="*/ 32657 h 293914"/>
              <a:gd name="connsiteX1" fmla="*/ 8289471 w 8289471"/>
              <a:gd name="connsiteY1" fmla="*/ 0 h 293914"/>
              <a:gd name="connsiteX2" fmla="*/ 8289471 w 8289471"/>
              <a:gd name="connsiteY2" fmla="*/ 293914 h 293914"/>
              <a:gd name="connsiteX3" fmla="*/ 0 w 8289471"/>
              <a:gd name="connsiteY3" fmla="*/ 293914 h 293914"/>
              <a:gd name="connsiteX4" fmla="*/ 179615 w 8289471"/>
              <a:gd name="connsiteY4" fmla="*/ 32657 h 29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9471" h="293914">
                <a:moveTo>
                  <a:pt x="179615" y="32657"/>
                </a:moveTo>
                <a:lnTo>
                  <a:pt x="8289471" y="0"/>
                </a:lnTo>
                <a:lnTo>
                  <a:pt x="8289471" y="293914"/>
                </a:lnTo>
                <a:lnTo>
                  <a:pt x="0" y="293914"/>
                </a:lnTo>
                <a:lnTo>
                  <a:pt x="179615" y="32657"/>
                </a:lnTo>
                <a:close/>
              </a:path>
            </a:pathLst>
          </a:custGeom>
          <a:solidFill>
            <a:srgbClr val="D0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0" b="38483"/>
          <a:stretch/>
        </p:blipFill>
        <p:spPr>
          <a:xfrm>
            <a:off x="0" y="1514902"/>
            <a:ext cx="12192000" cy="349382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514902"/>
            <a:ext cx="12192000" cy="3493827"/>
          </a:xfrm>
          <a:prstGeom prst="rect">
            <a:avLst/>
          </a:prstGeom>
          <a:gradFill>
            <a:gsLst>
              <a:gs pos="16000">
                <a:srgbClr val="394454"/>
              </a:gs>
              <a:gs pos="98000">
                <a:srgbClr val="394454">
                  <a:alpha val="46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627797" y="832513"/>
            <a:ext cx="3862317" cy="1992574"/>
            <a:chOff x="955343" y="1201002"/>
            <a:chExt cx="3862317" cy="1992574"/>
          </a:xfrm>
          <a:effectLst>
            <a:outerShdw blurRad="50800" dist="76200" dir="5400000" algn="t" rotWithShape="0">
              <a:prstClr val="black">
                <a:alpha val="22000"/>
              </a:prstClr>
            </a:outerShdw>
          </a:effectLst>
        </p:grpSpPr>
        <p:sp>
          <p:nvSpPr>
            <p:cNvPr id="7" name="矩形 6"/>
            <p:cNvSpPr/>
            <p:nvPr/>
          </p:nvSpPr>
          <p:spPr>
            <a:xfrm>
              <a:off x="955343" y="1392072"/>
              <a:ext cx="3862317" cy="1801504"/>
            </a:xfrm>
            <a:prstGeom prst="rect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14" name="三角形 13"/>
            <p:cNvSpPr/>
            <p:nvPr/>
          </p:nvSpPr>
          <p:spPr>
            <a:xfrm>
              <a:off x="2714097" y="1201002"/>
              <a:ext cx="344809" cy="245660"/>
            </a:xfrm>
            <a:prstGeom prst="triangle">
              <a:avLst/>
            </a:prstGeom>
            <a:solidFill>
              <a:srgbClr val="3944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55343" y="3002018"/>
              <a:ext cx="3862317" cy="191557"/>
            </a:xfrm>
            <a:prstGeom prst="rect">
              <a:avLst/>
            </a:prstGeom>
            <a:solidFill>
              <a:srgbClr val="D0AA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838245" y="1078172"/>
            <a:ext cx="14414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02</a:t>
            </a:r>
            <a:endParaRPr kumimoji="1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 rot="16200000">
            <a:off x="2699428" y="1704120"/>
            <a:ext cx="116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PART 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925699" y="2633529"/>
            <a:ext cx="68307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0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14300" dist="76200" dir="18900000" algn="bl" rotWithShape="0">
                    <a:prstClr val="black">
                      <a:alpha val="19000"/>
                    </a:prstClr>
                  </a:outerShdw>
                </a:effectLst>
                <a:uLnTx/>
                <a:uFillTx/>
                <a:latin typeface="SimHei" charset="-122"/>
                <a:ea typeface="SimHei" charset="-122"/>
                <a:cs typeface="SimHei" charset="-122"/>
              </a:rPr>
              <a:t>歷史資料搜尋</a:t>
            </a:r>
            <a:endParaRPr kumimoji="1" lang="zh-CN" altLang="en-US" sz="8000" b="1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14300" dist="76200" dir="18900000" algn="bl" rotWithShape="0">
                  <a:prstClr val="black">
                    <a:alpha val="19000"/>
                  </a:prstClr>
                </a:outerShdw>
              </a:effectLst>
              <a:uLnTx/>
              <a:uFillTx/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15399" y="363984"/>
            <a:ext cx="292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7F7F7"/>
                </a:solidFill>
                <a:effectLst/>
                <a:uLnTx/>
                <a:uFillTx/>
                <a:latin typeface="DengXian" panose="020F0502020204030204"/>
                <a:ea typeface="DengXian" panose="02010600030101010101" pitchFamily="2" charset="-122"/>
                <a:cs typeface="+mn-cs"/>
              </a:rPr>
              <a:t>https://www.ypppt.com/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7F7F7"/>
              </a:solidFill>
              <a:effectLst/>
              <a:uLnTx/>
              <a:uFillTx/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3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doors dir="ver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/>
      <p:bldP spid="18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FFD852-95A3-4EDF-A098-B8F2C53462E9}"/>
              </a:ext>
            </a:extLst>
          </p:cNvPr>
          <p:cNvPicPr/>
          <p:nvPr/>
        </p:nvPicPr>
        <p:blipFill rotWithShape="1">
          <a:blip r:embed="rId2"/>
          <a:srcRect r="12424"/>
          <a:stretch/>
        </p:blipFill>
        <p:spPr>
          <a:xfrm>
            <a:off x="1187764" y="1445734"/>
            <a:ext cx="9816472" cy="105531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AA23EE-667E-499D-9AD9-BC26262F94D5}"/>
              </a:ext>
            </a:extLst>
          </p:cNvPr>
          <p:cNvPicPr/>
          <p:nvPr/>
        </p:nvPicPr>
        <p:blipFill rotWithShape="1">
          <a:blip r:embed="rId3"/>
          <a:srcRect r="14886"/>
          <a:stretch/>
        </p:blipFill>
        <p:spPr>
          <a:xfrm>
            <a:off x="938404" y="4638094"/>
            <a:ext cx="10315192" cy="944041"/>
          </a:xfrm>
          <a:prstGeom prst="rect">
            <a:avLst/>
          </a:prstGeom>
        </p:spPr>
      </p:pic>
      <p:sp>
        <p:nvSpPr>
          <p:cNvPr id="9" name="10">
            <a:extLst>
              <a:ext uri="{FF2B5EF4-FFF2-40B4-BE49-F238E27FC236}">
                <a16:creationId xmlns:a16="http://schemas.microsoft.com/office/drawing/2014/main" id="{5C530758-81BF-45D1-9AC0-6F24D5869326}"/>
              </a:ext>
            </a:extLst>
          </p:cNvPr>
          <p:cNvSpPr/>
          <p:nvPr/>
        </p:nvSpPr>
        <p:spPr bwMode="auto">
          <a:xfrm>
            <a:off x="0" y="343676"/>
            <a:ext cx="191008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1.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連接資料庫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10" name="10">
            <a:extLst>
              <a:ext uri="{FF2B5EF4-FFF2-40B4-BE49-F238E27FC236}">
                <a16:creationId xmlns:a16="http://schemas.microsoft.com/office/drawing/2014/main" id="{2FE69E12-6569-4486-8480-09173071CEFE}"/>
              </a:ext>
            </a:extLst>
          </p:cNvPr>
          <p:cNvSpPr/>
          <p:nvPr/>
        </p:nvSpPr>
        <p:spPr bwMode="auto">
          <a:xfrm>
            <a:off x="0" y="3533623"/>
            <a:ext cx="421640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抓取網站傳入的股票代號及時間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691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617F557-DBA8-4DC4-A6FA-EA7EA96C51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8874" y="1384616"/>
            <a:ext cx="9054252" cy="4995863"/>
          </a:xfrm>
          <a:prstGeom prst="rect">
            <a:avLst/>
          </a:prstGeom>
        </p:spPr>
      </p:pic>
      <p:sp>
        <p:nvSpPr>
          <p:cNvPr id="5" name="10">
            <a:extLst>
              <a:ext uri="{FF2B5EF4-FFF2-40B4-BE49-F238E27FC236}">
                <a16:creationId xmlns:a16="http://schemas.microsoft.com/office/drawing/2014/main" id="{674A594A-4D38-42F2-B52C-6F7FBC376A97}"/>
              </a:ext>
            </a:extLst>
          </p:cNvPr>
          <p:cNvSpPr/>
          <p:nvPr/>
        </p:nvSpPr>
        <p:spPr bwMode="auto">
          <a:xfrm>
            <a:off x="0" y="343676"/>
            <a:ext cx="706120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3.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找到搜尋的股票後，將需要的資料轉成浮點數，存入串列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20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7ED01BE-3B2D-46A0-B43F-75B7468565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1573" y="1367876"/>
            <a:ext cx="10228854" cy="4983888"/>
          </a:xfrm>
          <a:prstGeom prst="rect">
            <a:avLst/>
          </a:prstGeom>
        </p:spPr>
      </p:pic>
      <p:sp>
        <p:nvSpPr>
          <p:cNvPr id="5" name="10">
            <a:extLst>
              <a:ext uri="{FF2B5EF4-FFF2-40B4-BE49-F238E27FC236}">
                <a16:creationId xmlns:a16="http://schemas.microsoft.com/office/drawing/2014/main" id="{804B7111-45C9-4B5D-96E6-48E59300B877}"/>
              </a:ext>
            </a:extLst>
          </p:cNvPr>
          <p:cNvSpPr/>
          <p:nvPr/>
        </p:nvSpPr>
        <p:spPr bwMode="auto">
          <a:xfrm>
            <a:off x="0" y="343676"/>
            <a:ext cx="4876800" cy="580884"/>
          </a:xfrm>
          <a:prstGeom prst="rect">
            <a:avLst/>
          </a:prstGeom>
          <a:solidFill>
            <a:srgbClr val="D0AA8C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4.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利用資料，算出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RSV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值，再算出</a:t>
            </a:r>
            <a:r>
              <a:rPr lang="en-US" altLang="zh-TW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KD</a:t>
            </a:r>
            <a:r>
              <a:rPr lang="zh-TW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值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71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334</Words>
  <Application>Microsoft Office PowerPoint</Application>
  <PresentationFormat>寬螢幕</PresentationFormat>
  <Paragraphs>67</Paragraphs>
  <Slides>25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7" baseType="lpstr">
      <vt:lpstr>DengXian</vt:lpstr>
      <vt:lpstr>DengXian</vt:lpstr>
      <vt:lpstr>DengXian Light</vt:lpstr>
      <vt:lpstr>Microsoft YaHei</vt:lpstr>
      <vt:lpstr>Microsoft YaHei</vt:lpstr>
      <vt:lpstr>SimHei</vt:lpstr>
      <vt:lpstr>Arial</vt:lpstr>
      <vt:lpstr>Calibri</vt:lpstr>
      <vt:lpstr>Calibri Light</vt:lpstr>
      <vt:lpstr>Impact</vt:lpstr>
      <vt:lpstr>Office 佈景主題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微淳 黃</dc:creator>
  <cp:lastModifiedBy>微淳 黃</cp:lastModifiedBy>
  <cp:revision>32</cp:revision>
  <dcterms:created xsi:type="dcterms:W3CDTF">2021-06-24T06:20:33Z</dcterms:created>
  <dcterms:modified xsi:type="dcterms:W3CDTF">2021-06-24T14:11:12Z</dcterms:modified>
</cp:coreProperties>
</file>